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Lst>
  <p:notesMasterIdLst>
    <p:notesMasterId r:id="rId6"/>
  </p:notesMasterIdLst>
  <p:sldIdLst>
    <p:sldId id="356" r:id="rId4"/>
    <p:sldId id="357" r:id="rId5"/>
    <p:sldId id="358" r:id="rId7"/>
    <p:sldId id="359" r:id="rId8"/>
    <p:sldId id="259" r:id="rId9"/>
    <p:sldId id="360" r:id="rId10"/>
    <p:sldId id="260" r:id="rId11"/>
    <p:sldId id="361" r:id="rId12"/>
    <p:sldId id="355" r:id="rId13"/>
    <p:sldId id="363" r:id="rId14"/>
    <p:sldId id="266" r:id="rId15"/>
    <p:sldId id="365" r:id="rId16"/>
    <p:sldId id="348" r:id="rId17"/>
    <p:sldId id="366" r:id="rId18"/>
    <p:sldId id="351" r:id="rId19"/>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8" userDrawn="1">
          <p15:clr>
            <a:srgbClr val="A4A3A4"/>
          </p15:clr>
        </p15:guide>
        <p15:guide id="2" pos="3840" userDrawn="1">
          <p15:clr>
            <a:srgbClr val="A4A3A4"/>
          </p15:clr>
        </p15:guide>
        <p15:guide id="3" pos="438" userDrawn="1">
          <p15:clr>
            <a:srgbClr val="A4A3A4"/>
          </p15:clr>
        </p15:guide>
        <p15:guide id="4" pos="724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0" clrIdx="0"/>
  <p:cmAuthor id="1" name="Administrator" initials="A" lastIdx="1" clrIdx="0"/>
  <p:cmAuthor id="2" name="作者" initials="A" lastIdx="0" clrIdx="1"/>
  <p:cmAuthor id="4" name="王习习" initials="王" lastIdx="2" clrIdx="0"/>
  <p:cmAuthor id="7" name="1206988966@qq.com" initials="1" lastIdx="1" clrIdx="2"/>
  <p:cmAuthor id="8" name="姜伟光" initials="姜" lastIdx="1" clrIdx="0"/>
  <p:cmAuthor id="5" name="宋洁然" initials="宋" lastIdx="2" clrIdx="1"/>
  <p:cmAuthor id="6" name="ming qiu" initials="m" lastIdx="17"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clrMru>
    <a:srgbClr val="EEC66A"/>
    <a:srgbClr val="FFEAA2"/>
    <a:srgbClr val="EA9425"/>
    <a:srgbClr val="EDC32E"/>
    <a:srgbClr val="FDFBEF"/>
    <a:srgbClr val="EBBD15"/>
    <a:srgbClr val="D41016"/>
    <a:srgbClr val="5EBE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8" autoAdjust="0"/>
    <p:restoredTop sz="94660"/>
  </p:normalViewPr>
  <p:slideViewPr>
    <p:cSldViewPr snapToGrid="0" showGuides="1">
      <p:cViewPr varScale="1">
        <p:scale>
          <a:sx n="114" d="100"/>
          <a:sy n="114" d="100"/>
        </p:scale>
        <p:origin x="450" y="108"/>
      </p:cViewPr>
      <p:guideLst>
        <p:guide orient="horz" pos="2028"/>
        <p:guide pos="3840"/>
        <p:guide pos="438"/>
        <p:guide pos="724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4" Type="http://schemas.openxmlformats.org/officeDocument/2006/relationships/tags" Target="tags/tag120.xml"/><Relationship Id="rId23" Type="http://schemas.openxmlformats.org/officeDocument/2006/relationships/commentAuthors" Target="commentAuthors.xml"/><Relationship Id="rId22" Type="http://schemas.openxmlformats.org/officeDocument/2006/relationships/tableStyles" Target="tableStyles.xml"/><Relationship Id="rId21" Type="http://schemas.openxmlformats.org/officeDocument/2006/relationships/viewProps" Target="viewProps.xml"/><Relationship Id="rId20" Type="http://schemas.openxmlformats.org/officeDocument/2006/relationships/presProps" Target="presProps.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7BDE8F9-4B4F-4977-B46F-B8787381783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7BDE8F9-4B4F-4977-B46F-B8787381783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7BDE8F9-4B4F-4977-B46F-B8787381783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7BDE8F9-4B4F-4977-B46F-B8787381783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7BDE8F9-4B4F-4977-B46F-B8787381783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7BDE8F9-4B4F-4977-B46F-B8787381783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7BDE8F9-4B4F-4977-B46F-B8787381783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
          <p:cNvSpPr>
            <a:spLocks noGrp="1" noRot="1" noChangeAspect="1" noTextEdit="1"/>
          </p:cNvSpPr>
          <p:nvPr>
            <p:ph type="sldImg"/>
          </p:nvPr>
        </p:nvSpPr>
        <p:spPr>
          <a:xfrm>
            <a:off x="381000" y="685800"/>
            <a:ext cx="6096000" cy="3429000"/>
          </a:xfrm>
        </p:spPr>
      </p:sp>
      <p:sp>
        <p:nvSpPr>
          <p:cNvPr id="9219" name="备注占位符 2"/>
          <p:cNvSpPr>
            <a:spLocks noGrp="1"/>
          </p:cNvSpPr>
          <p:nvPr>
            <p:ph type="body" idx="1"/>
          </p:nvPr>
        </p:nvSpPr>
        <p:spPr>
          <a:noFill/>
        </p:spPr>
        <p:txBody>
          <a:bodyPr/>
          <a:lstStyle/>
          <a:p>
            <a:endParaRPr lang="zh-CN" altLang="en-US"/>
          </a:p>
        </p:txBody>
      </p:sp>
      <p:sp>
        <p:nvSpPr>
          <p:cNvPr id="9220" name="灯片编号占位符 3"/>
          <p:cNvSpPr>
            <a:spLocks noGrp="1"/>
          </p:cNvSpPr>
          <p:nvPr>
            <p:ph type="sldNum" sz="quarter" idx="5"/>
          </p:nvPr>
        </p:nvSpPr>
        <p:spPr>
          <a:noFill/>
        </p:spPr>
        <p:txBody>
          <a:bodyPr/>
          <a:lstStyle>
            <a:lvl1pPr>
              <a:buFont typeface="Arial" panose="020B0604020202020204" pitchFamily="34" charset="0"/>
              <a:defRPr>
                <a:solidFill>
                  <a:schemeClr val="tx1"/>
                </a:solidFill>
                <a:latin typeface="Arial" panose="020B060402020202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Arial" panose="020B060402020202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C7BDE8F9-4B4F-4977-B46F-B87873817831}"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D:\A工作文件夹\下载数据表格\有用素材\背景16.png背景16"/>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descr="安全生产9合1挂图红色精美2022全国安全生产月宣传教育整套挂画模板"/>
          <p:cNvPicPr>
            <a:picLocks noChangeAspect="1"/>
          </p:cNvPicPr>
          <p:nvPr userDrawn="1"/>
        </p:nvPicPr>
        <p:blipFill>
          <a:blip r:embed="rId2"/>
          <a:stretch>
            <a:fillRect/>
          </a:stretch>
        </p:blipFill>
        <p:spPr>
          <a:xfrm>
            <a:off x="0" y="0"/>
            <a:ext cx="12191365" cy="6858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6" name="文本框 5"/>
          <p:cNvSpPr txBox="1"/>
          <p:nvPr userDrawn="1"/>
        </p:nvSpPr>
        <p:spPr>
          <a:xfrm>
            <a:off x="1050878" y="667109"/>
            <a:ext cx="10445225" cy="4477385"/>
          </a:xfrm>
          <a:prstGeom prst="rect">
            <a:avLst/>
          </a:prstGeom>
          <a:noFill/>
        </p:spPr>
        <p:txBody>
          <a:bodyPr wrap="square" rtlCol="0">
            <a:spAutoFit/>
            <a:scene3d>
              <a:camera prst="orthographicFront"/>
              <a:lightRig rig="threePt" dir="t"/>
            </a:scene3d>
            <a:sp3d contourW="12700"/>
          </a:bodyPr>
          <a:p>
            <a:pPr algn="ctr">
              <a:lnSpc>
                <a:spcPct val="150000"/>
              </a:lnSpc>
            </a:pPr>
            <a:r>
              <a:rPr lang="zh-CN" altLang="en-US" sz="3200" b="1" dirty="0">
                <a:solidFill>
                  <a:schemeClr val="tx1">
                    <a:lumMod val="95000"/>
                    <a:lumOff val="5000"/>
                  </a:schemeClr>
                </a:solidFill>
                <a:latin typeface="+mn-ea"/>
              </a:rPr>
              <a:t>版权声明</a:t>
            </a:r>
            <a:endParaRPr lang="zh-CN" altLang="en-US" sz="3200" b="1" dirty="0">
              <a:solidFill>
                <a:schemeClr val="tx1">
                  <a:lumMod val="95000"/>
                  <a:lumOff val="5000"/>
                </a:schemeClr>
              </a:solidFill>
              <a:latin typeface="+mn-ea"/>
            </a:endParaRPr>
          </a:p>
          <a:p>
            <a:pPr algn="just">
              <a:lnSpc>
                <a:spcPct val="150000"/>
              </a:lnSpc>
            </a:pPr>
            <a:endParaRPr lang="zh-CN" altLang="en-US" sz="1400" dirty="0">
              <a:solidFill>
                <a:schemeClr val="tx1">
                  <a:lumMod val="95000"/>
                  <a:lumOff val="5000"/>
                </a:schemeClr>
              </a:solidFill>
              <a:latin typeface="+mn-ea"/>
            </a:endParaRPr>
          </a:p>
          <a:p>
            <a:pPr algn="just">
              <a:lnSpc>
                <a:spcPct val="150000"/>
              </a:lnSpc>
            </a:pPr>
            <a:r>
              <a:rPr lang="zh-CN" altLang="en-US" dirty="0">
                <a:solidFill>
                  <a:schemeClr val="tx1">
                    <a:lumMod val="95000"/>
                    <a:lumOff val="5000"/>
                  </a:schemeClr>
                </a:solidFill>
                <a:latin typeface="+mn-ea"/>
              </a:rPr>
              <a:t>感谢您</a:t>
            </a:r>
            <a:r>
              <a:rPr lang="zh-CN" altLang="en-US" dirty="0" smtClean="0">
                <a:solidFill>
                  <a:schemeClr val="tx1">
                    <a:lumMod val="95000"/>
                    <a:lumOff val="5000"/>
                  </a:schemeClr>
                </a:solidFill>
                <a:latin typeface="+mn-ea"/>
              </a:rPr>
              <a:t>下载工图网平台</a:t>
            </a:r>
            <a:r>
              <a:rPr lang="zh-CN" altLang="en-US" dirty="0">
                <a:solidFill>
                  <a:schemeClr val="tx1">
                    <a:lumMod val="95000"/>
                    <a:lumOff val="5000"/>
                  </a:schemeClr>
                </a:solidFill>
                <a:latin typeface="+mn-ea"/>
              </a:rPr>
              <a:t>上提供的</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作品，为了您</a:t>
            </a:r>
            <a:r>
              <a:rPr lang="zh-CN" altLang="en-US" dirty="0" smtClean="0">
                <a:solidFill>
                  <a:schemeClr val="tx1">
                    <a:lumMod val="95000"/>
                    <a:lumOff val="5000"/>
                  </a:schemeClr>
                </a:solidFill>
                <a:latin typeface="+mn-ea"/>
              </a:rPr>
              <a:t>和工图网以及</a:t>
            </a:r>
            <a:r>
              <a:rPr lang="zh-CN" altLang="en-US" dirty="0">
                <a:solidFill>
                  <a:schemeClr val="tx1">
                    <a:lumMod val="95000"/>
                    <a:lumOff val="5000"/>
                  </a:schemeClr>
                </a:solidFill>
                <a:latin typeface="+mn-ea"/>
              </a:rPr>
              <a:t>原创作者的利益，请勿复制、传播、销售，否则将承担法律责任</a:t>
            </a:r>
            <a:r>
              <a:rPr lang="zh-CN" altLang="en-US" dirty="0" smtClean="0">
                <a:solidFill>
                  <a:schemeClr val="tx1">
                    <a:lumMod val="95000"/>
                    <a:lumOff val="5000"/>
                  </a:schemeClr>
                </a:solidFill>
                <a:latin typeface="+mn-ea"/>
              </a:rPr>
              <a:t>！工图网将</a:t>
            </a:r>
            <a:r>
              <a:rPr lang="zh-CN" altLang="en-US" dirty="0">
                <a:solidFill>
                  <a:schemeClr val="tx1">
                    <a:lumMod val="95000"/>
                    <a:lumOff val="5000"/>
                  </a:schemeClr>
                </a:solidFill>
                <a:latin typeface="+mn-ea"/>
              </a:rPr>
              <a:t>对作品进行维权，按照传播下载次数进行十倍的索取赔偿！</a:t>
            </a:r>
            <a:endParaRPr lang="en-US" altLang="zh-CN" dirty="0">
              <a:solidFill>
                <a:schemeClr val="tx1">
                  <a:lumMod val="95000"/>
                  <a:lumOff val="5000"/>
                </a:schemeClr>
              </a:solidFill>
              <a:latin typeface="+mn-ea"/>
            </a:endParaRPr>
          </a:p>
          <a:p>
            <a:pPr algn="just">
              <a:lnSpc>
                <a:spcPct val="150000"/>
              </a:lnSpc>
            </a:pPr>
            <a:endParaRPr lang="zh-CN" altLang="en-US" dirty="0">
              <a:solidFill>
                <a:schemeClr val="tx1">
                  <a:lumMod val="95000"/>
                  <a:lumOff val="5000"/>
                </a:schemeClr>
              </a:solidFill>
              <a:latin typeface="+mn-ea"/>
            </a:endParaRPr>
          </a:p>
          <a:p>
            <a:pPr algn="just">
              <a:lnSpc>
                <a:spcPct val="150000"/>
              </a:lnSpc>
            </a:pPr>
            <a:r>
              <a:rPr lang="en-US" altLang="zh-CN" dirty="0">
                <a:solidFill>
                  <a:schemeClr val="tx1">
                    <a:lumMod val="95000"/>
                    <a:lumOff val="5000"/>
                  </a:schemeClr>
                </a:solidFill>
                <a:latin typeface="+mn-ea"/>
              </a:rPr>
              <a:t>1.</a:t>
            </a:r>
            <a:r>
              <a:rPr lang="zh-CN" altLang="en-US" dirty="0" smtClean="0">
                <a:solidFill>
                  <a:schemeClr val="tx1">
                    <a:lumMod val="95000"/>
                    <a:lumOff val="5000"/>
                  </a:schemeClr>
                </a:solidFill>
                <a:latin typeface="+mn-ea"/>
              </a:rPr>
              <a:t>在工图网出售</a:t>
            </a:r>
            <a:r>
              <a:rPr lang="zh-CN" altLang="en-US" dirty="0">
                <a:solidFill>
                  <a:schemeClr val="tx1">
                    <a:lumMod val="95000"/>
                    <a:lumOff val="5000"/>
                  </a:schemeClr>
                </a:solidFill>
                <a:latin typeface="+mn-ea"/>
              </a:rPr>
              <a:t>的</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模板是免版税类（</a:t>
            </a:r>
            <a:r>
              <a:rPr lang="en-US" altLang="zh-CN" dirty="0">
                <a:solidFill>
                  <a:schemeClr val="tx1">
                    <a:lumMod val="95000"/>
                    <a:lumOff val="5000"/>
                  </a:schemeClr>
                </a:solidFill>
                <a:latin typeface="+mn-ea"/>
              </a:rPr>
              <a:t>RF</a:t>
            </a:r>
            <a:r>
              <a:rPr lang="zh-CN" altLang="en-US" dirty="0">
                <a:solidFill>
                  <a:schemeClr val="tx1">
                    <a:lumMod val="95000"/>
                    <a:lumOff val="5000"/>
                  </a:schemeClr>
                </a:solidFill>
                <a:latin typeface="+mn-ea"/>
              </a:rPr>
              <a:t>：</a:t>
            </a:r>
            <a:r>
              <a:rPr lang="en-US" altLang="zh-CN" dirty="0">
                <a:solidFill>
                  <a:schemeClr val="tx1">
                    <a:lumMod val="95000"/>
                    <a:lumOff val="5000"/>
                  </a:schemeClr>
                </a:solidFill>
                <a:latin typeface="+mn-ea"/>
              </a:rPr>
              <a:t>Royalty-Free</a:t>
            </a:r>
            <a:r>
              <a:rPr lang="zh-CN" altLang="en-US" dirty="0">
                <a:solidFill>
                  <a:schemeClr val="tx1">
                    <a:lumMod val="95000"/>
                    <a:lumOff val="5000"/>
                  </a:schemeClr>
                </a:solidFill>
                <a:latin typeface="+mn-ea"/>
              </a:rPr>
              <a:t>）正版受</a:t>
            </a:r>
            <a:r>
              <a:rPr lang="en-US" altLang="zh-CN" dirty="0" smtClean="0">
                <a:solidFill>
                  <a:schemeClr val="tx1">
                    <a:lumMod val="95000"/>
                    <a:lumOff val="5000"/>
                  </a:schemeClr>
                </a:solidFill>
                <a:latin typeface="+mn-ea"/>
              </a:rPr>
              <a:t>《</a:t>
            </a:r>
            <a:r>
              <a:rPr lang="zh-CN" altLang="en-US" dirty="0">
                <a:solidFill>
                  <a:schemeClr val="tx1">
                    <a:lumMod val="95000"/>
                    <a:lumOff val="5000"/>
                  </a:schemeClr>
                </a:solidFill>
                <a:latin typeface="+mn-ea"/>
              </a:rPr>
              <a:t>中华人民共和国著作权法</a:t>
            </a:r>
            <a:r>
              <a:rPr lang="en-US" altLang="zh-CN" dirty="0" smtClean="0">
                <a:solidFill>
                  <a:schemeClr val="tx1">
                    <a:lumMod val="95000"/>
                    <a:lumOff val="5000"/>
                  </a:schemeClr>
                </a:solidFill>
                <a:latin typeface="+mn-ea"/>
              </a:rPr>
              <a:t>》</a:t>
            </a:r>
            <a:r>
              <a:rPr lang="zh-CN" altLang="en-US" dirty="0">
                <a:solidFill>
                  <a:schemeClr val="tx1">
                    <a:lumMod val="95000"/>
                    <a:lumOff val="5000"/>
                  </a:schemeClr>
                </a:solidFill>
                <a:latin typeface="+mn-ea"/>
              </a:rPr>
              <a:t>和</a:t>
            </a:r>
            <a:r>
              <a:rPr lang="en-US" altLang="zh-CN" dirty="0">
                <a:solidFill>
                  <a:schemeClr val="tx1">
                    <a:lumMod val="95000"/>
                    <a:lumOff val="5000"/>
                  </a:schemeClr>
                </a:solidFill>
                <a:latin typeface="+mn-ea"/>
              </a:rPr>
              <a:t>《</a:t>
            </a:r>
            <a:r>
              <a:rPr lang="zh-CN" altLang="en-US" dirty="0">
                <a:solidFill>
                  <a:schemeClr val="tx1">
                    <a:lumMod val="95000"/>
                    <a:lumOff val="5000"/>
                  </a:schemeClr>
                </a:solidFill>
                <a:latin typeface="+mn-ea"/>
              </a:rPr>
              <a:t>世界版权公约</a:t>
            </a:r>
            <a:r>
              <a:rPr lang="en-US" altLang="zh-CN" dirty="0">
                <a:solidFill>
                  <a:schemeClr val="tx1">
                    <a:lumMod val="95000"/>
                    <a:lumOff val="5000"/>
                  </a:schemeClr>
                </a:solidFill>
                <a:latin typeface="+mn-ea"/>
              </a:rPr>
              <a:t>》</a:t>
            </a:r>
            <a:r>
              <a:rPr lang="zh-CN" altLang="en-US" dirty="0">
                <a:solidFill>
                  <a:schemeClr val="tx1">
                    <a:lumMod val="95000"/>
                    <a:lumOff val="5000"/>
                  </a:schemeClr>
                </a:solidFill>
                <a:latin typeface="+mn-ea"/>
              </a:rPr>
              <a:t>的保护，作品的所有权、版权和著作权</a:t>
            </a:r>
            <a:r>
              <a:rPr lang="zh-CN" altLang="en-US" dirty="0" smtClean="0">
                <a:solidFill>
                  <a:schemeClr val="tx1">
                    <a:lumMod val="95000"/>
                    <a:lumOff val="5000"/>
                  </a:schemeClr>
                </a:solidFill>
                <a:latin typeface="+mn-ea"/>
              </a:rPr>
              <a:t>归</a:t>
            </a:r>
            <a:r>
              <a:rPr lang="zh-CN" altLang="en-US" dirty="0" smtClean="0">
                <a:solidFill>
                  <a:schemeClr val="tx1">
                    <a:lumMod val="95000"/>
                    <a:lumOff val="5000"/>
                  </a:schemeClr>
                </a:solidFill>
                <a:latin typeface="+mn-ea"/>
                <a:sym typeface="+mn-ea"/>
              </a:rPr>
              <a:t>工</a:t>
            </a:r>
            <a:r>
              <a:rPr lang="zh-CN" altLang="en-US" dirty="0" smtClean="0">
                <a:solidFill>
                  <a:schemeClr val="tx1">
                    <a:lumMod val="95000"/>
                    <a:lumOff val="5000"/>
                  </a:schemeClr>
                </a:solidFill>
                <a:latin typeface="+mn-ea"/>
              </a:rPr>
              <a:t>图网所有</a:t>
            </a:r>
            <a:r>
              <a:rPr lang="zh-CN" altLang="en-US" dirty="0">
                <a:solidFill>
                  <a:schemeClr val="tx1">
                    <a:lumMod val="95000"/>
                    <a:lumOff val="5000"/>
                  </a:schemeClr>
                </a:solidFill>
                <a:latin typeface="+mn-ea"/>
              </a:rPr>
              <a:t>，您下载的是</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模板素材的使用权。</a:t>
            </a:r>
            <a:endParaRPr lang="zh-CN" altLang="en-US" dirty="0">
              <a:solidFill>
                <a:schemeClr val="tx1">
                  <a:lumMod val="95000"/>
                  <a:lumOff val="5000"/>
                </a:schemeClr>
              </a:solidFill>
              <a:latin typeface="+mn-ea"/>
            </a:endParaRPr>
          </a:p>
          <a:p>
            <a:pPr algn="just">
              <a:lnSpc>
                <a:spcPct val="150000"/>
              </a:lnSpc>
            </a:pPr>
            <a:r>
              <a:rPr lang="en-US" altLang="zh-CN" dirty="0">
                <a:solidFill>
                  <a:schemeClr val="tx1">
                    <a:lumMod val="95000"/>
                    <a:lumOff val="5000"/>
                  </a:schemeClr>
                </a:solidFill>
                <a:latin typeface="+mn-ea"/>
              </a:rPr>
              <a:t>2.</a:t>
            </a:r>
            <a:r>
              <a:rPr lang="zh-CN" altLang="en-US" dirty="0">
                <a:solidFill>
                  <a:schemeClr val="tx1">
                    <a:lumMod val="95000"/>
                    <a:lumOff val="5000"/>
                  </a:schemeClr>
                </a:solidFill>
                <a:latin typeface="+mn-ea"/>
              </a:rPr>
              <a:t>不得</a:t>
            </a:r>
            <a:r>
              <a:rPr lang="zh-CN" altLang="en-US" dirty="0" smtClean="0">
                <a:solidFill>
                  <a:schemeClr val="tx1">
                    <a:lumMod val="95000"/>
                    <a:lumOff val="5000"/>
                  </a:schemeClr>
                </a:solidFill>
                <a:latin typeface="+mn-ea"/>
              </a:rPr>
              <a:t>将</a:t>
            </a:r>
            <a:r>
              <a:rPr lang="zh-CN" altLang="en-US" dirty="0" smtClean="0">
                <a:solidFill>
                  <a:schemeClr val="tx1">
                    <a:lumMod val="95000"/>
                    <a:lumOff val="5000"/>
                  </a:schemeClr>
                </a:solidFill>
                <a:latin typeface="+mn-ea"/>
                <a:sym typeface="+mn-ea"/>
              </a:rPr>
              <a:t>工</a:t>
            </a:r>
            <a:r>
              <a:rPr lang="zh-CN" altLang="en-US" dirty="0" smtClean="0">
                <a:solidFill>
                  <a:schemeClr val="tx1">
                    <a:lumMod val="95000"/>
                    <a:lumOff val="5000"/>
                  </a:schemeClr>
                </a:solidFill>
                <a:latin typeface="+mn-ea"/>
              </a:rPr>
              <a:t>图网的</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模板、</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素材，本身用于再出售，或者出租、出借、转让、分销、发布或者作为礼物供他人使用，不得转授权、出卖、转让本协议或者本协议中的权利。</a:t>
            </a:r>
            <a:endParaRPr lang="zh-CN" altLang="en-US" dirty="0">
              <a:solidFill>
                <a:schemeClr val="tx1">
                  <a:lumMod val="95000"/>
                  <a:lumOff val="5000"/>
                </a:schemeClr>
              </a:solidFill>
              <a:latin typeface="+mn-ea"/>
            </a:endParaRPr>
          </a:p>
        </p:txBody>
      </p:sp>
      <p:sp>
        <p:nvSpPr>
          <p:cNvPr id="8" name="文本框 7"/>
          <p:cNvSpPr txBox="1"/>
          <p:nvPr userDrawn="1"/>
        </p:nvSpPr>
        <p:spPr>
          <a:xfrm>
            <a:off x="1050878" y="5336327"/>
            <a:ext cx="7297081" cy="39878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scene3d>
              <a:camera prst="orthographicFront"/>
              <a:lightRig rig="threePt" dir="t"/>
            </a:scene3d>
            <a:sp3d contourW="12700"/>
          </a:bodyPr>
          <a:p>
            <a:pPr algn="just"/>
            <a:r>
              <a:rPr lang="zh-CN" altLang="en-US" sz="2000" b="1" dirty="0">
                <a:solidFill>
                  <a:schemeClr val="tx1">
                    <a:lumMod val="95000"/>
                    <a:lumOff val="5000"/>
                  </a:schemeClr>
                </a:solidFill>
                <a:latin typeface="+mn-ea"/>
              </a:rPr>
              <a:t>更多精品</a:t>
            </a:r>
            <a:r>
              <a:rPr lang="en-US" altLang="zh-CN" sz="2000" b="1" dirty="0">
                <a:solidFill>
                  <a:schemeClr val="tx1">
                    <a:lumMod val="95000"/>
                    <a:lumOff val="5000"/>
                  </a:schemeClr>
                </a:solidFill>
                <a:latin typeface="+mn-ea"/>
              </a:rPr>
              <a:t>PPT</a:t>
            </a:r>
            <a:r>
              <a:rPr lang="zh-CN" altLang="en-US" sz="2000" b="1" dirty="0">
                <a:solidFill>
                  <a:schemeClr val="tx1">
                    <a:lumMod val="95000"/>
                    <a:lumOff val="5000"/>
                  </a:schemeClr>
                </a:solidFill>
                <a:latin typeface="+mn-ea"/>
              </a:rPr>
              <a:t>模板</a:t>
            </a:r>
            <a:r>
              <a:rPr lang="zh-CN" altLang="en-US" sz="2000" b="1" dirty="0" smtClean="0">
                <a:solidFill>
                  <a:schemeClr val="tx1">
                    <a:lumMod val="95000"/>
                    <a:lumOff val="5000"/>
                  </a:schemeClr>
                </a:solidFill>
                <a:latin typeface="+mn-ea"/>
              </a:rPr>
              <a:t>：</a:t>
            </a:r>
            <a:r>
              <a:rPr lang="en-US" altLang="zh-CN" sz="2000" b="1" dirty="0" smtClean="0">
                <a:solidFill>
                  <a:schemeClr val="tx1">
                    <a:lumMod val="95000"/>
                    <a:lumOff val="5000"/>
                  </a:schemeClr>
                </a:solidFill>
                <a:latin typeface="+mn-ea"/>
              </a:rPr>
              <a:t>www.900ppt.com</a:t>
            </a:r>
            <a:endParaRPr lang="en-US" altLang="zh-CN" sz="2000" b="1" dirty="0" smtClean="0">
              <a:solidFill>
                <a:schemeClr val="tx1">
                  <a:lumMod val="95000"/>
                  <a:lumOff val="5000"/>
                </a:schemeClr>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 name="图片 1" descr="淡黄云雾背景"/>
          <p:cNvPicPr>
            <a:picLocks noChangeAspect="1"/>
          </p:cNvPicPr>
          <p:nvPr userDrawn="1"/>
        </p:nvPicPr>
        <p:blipFill>
          <a:blip r:embed="rId2"/>
          <a:srcRect b="15074"/>
          <a:stretch>
            <a:fillRect/>
          </a:stretch>
        </p:blipFill>
        <p:spPr>
          <a:xfrm>
            <a:off x="0" y="0"/>
            <a:ext cx="12192000" cy="6858635"/>
          </a:xfrm>
          <a:prstGeom prst="rect">
            <a:avLst/>
          </a:prstGeom>
        </p:spPr>
      </p:pic>
      <p:sp>
        <p:nvSpPr>
          <p:cNvPr id="3" name="PA-10221"/>
          <p:cNvSpPr/>
          <p:nvPr userDrawn="1">
            <p:custDataLst>
              <p:tags r:id="rId3"/>
            </p:custDataLst>
          </p:nvPr>
        </p:nvSpPr>
        <p:spPr>
          <a:xfrm>
            <a:off x="0" y="6697980"/>
            <a:ext cx="12192000" cy="1602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文本框 5"/>
          <p:cNvSpPr txBox="1"/>
          <p:nvPr userDrawn="1"/>
        </p:nvSpPr>
        <p:spPr>
          <a:xfrm>
            <a:off x="1050878" y="667109"/>
            <a:ext cx="10445225" cy="4477385"/>
          </a:xfrm>
          <a:prstGeom prst="rect">
            <a:avLst/>
          </a:prstGeom>
          <a:noFill/>
        </p:spPr>
        <p:txBody>
          <a:bodyPr wrap="square" rtlCol="0">
            <a:spAutoFit/>
            <a:scene3d>
              <a:camera prst="orthographicFront"/>
              <a:lightRig rig="threePt" dir="t"/>
            </a:scene3d>
            <a:sp3d contourW="12700"/>
          </a:bodyPr>
          <a:p>
            <a:pPr algn="ctr">
              <a:lnSpc>
                <a:spcPct val="150000"/>
              </a:lnSpc>
            </a:pPr>
            <a:r>
              <a:rPr lang="zh-CN" altLang="en-US" sz="3200" b="1" dirty="0">
                <a:noFill/>
                <a:latin typeface="+mn-ea"/>
              </a:rPr>
              <a:t>版权声明</a:t>
            </a:r>
            <a:endParaRPr lang="zh-CN" altLang="en-US" sz="3200" b="1" dirty="0">
              <a:noFill/>
              <a:latin typeface="+mn-ea"/>
            </a:endParaRPr>
          </a:p>
          <a:p>
            <a:pPr algn="just">
              <a:lnSpc>
                <a:spcPct val="150000"/>
              </a:lnSpc>
            </a:pPr>
            <a:endParaRPr lang="zh-CN" altLang="en-US" sz="1400" dirty="0">
              <a:noFill/>
              <a:latin typeface="+mn-ea"/>
            </a:endParaRPr>
          </a:p>
          <a:p>
            <a:pPr algn="just">
              <a:lnSpc>
                <a:spcPct val="150000"/>
              </a:lnSpc>
            </a:pPr>
            <a:r>
              <a:rPr lang="zh-CN" altLang="en-US" dirty="0">
                <a:noFill/>
                <a:latin typeface="+mn-ea"/>
              </a:rPr>
              <a:t>感谢您</a:t>
            </a:r>
            <a:r>
              <a:rPr lang="zh-CN" altLang="en-US" dirty="0" smtClean="0">
                <a:noFill/>
                <a:latin typeface="+mn-ea"/>
              </a:rPr>
              <a:t>下载工图网平台</a:t>
            </a:r>
            <a:r>
              <a:rPr lang="zh-CN" altLang="en-US" dirty="0">
                <a:noFill/>
                <a:latin typeface="+mn-ea"/>
              </a:rPr>
              <a:t>上提供的</a:t>
            </a:r>
            <a:r>
              <a:rPr lang="en-US" altLang="zh-CN" dirty="0">
                <a:noFill/>
                <a:latin typeface="+mn-ea"/>
              </a:rPr>
              <a:t>PPT</a:t>
            </a:r>
            <a:r>
              <a:rPr lang="zh-CN" altLang="en-US" dirty="0">
                <a:noFill/>
                <a:latin typeface="+mn-ea"/>
              </a:rPr>
              <a:t>作品，为了您</a:t>
            </a:r>
            <a:r>
              <a:rPr lang="zh-CN" altLang="en-US" dirty="0" smtClean="0">
                <a:noFill/>
                <a:latin typeface="+mn-ea"/>
              </a:rPr>
              <a:t>和工图网以及</a:t>
            </a:r>
            <a:r>
              <a:rPr lang="zh-CN" altLang="en-US" dirty="0">
                <a:noFill/>
                <a:latin typeface="+mn-ea"/>
              </a:rPr>
              <a:t>原创作者的利益，请勿复制、传播、销售，否则将承担法律责任</a:t>
            </a:r>
            <a:r>
              <a:rPr lang="zh-CN" altLang="en-US" dirty="0" smtClean="0">
                <a:noFill/>
                <a:latin typeface="+mn-ea"/>
              </a:rPr>
              <a:t>！工图网将</a:t>
            </a:r>
            <a:r>
              <a:rPr lang="zh-CN" altLang="en-US" dirty="0">
                <a:noFill/>
                <a:latin typeface="+mn-ea"/>
              </a:rPr>
              <a:t>对作品进行维权，按照传播下载次数进行十倍的索取赔偿！</a:t>
            </a:r>
            <a:endParaRPr lang="en-US" altLang="zh-CN" dirty="0">
              <a:noFill/>
              <a:latin typeface="+mn-ea"/>
            </a:endParaRPr>
          </a:p>
          <a:p>
            <a:pPr algn="just">
              <a:lnSpc>
                <a:spcPct val="150000"/>
              </a:lnSpc>
            </a:pPr>
            <a:endParaRPr lang="zh-CN" altLang="en-US" dirty="0">
              <a:noFill/>
              <a:latin typeface="+mn-ea"/>
            </a:endParaRPr>
          </a:p>
          <a:p>
            <a:pPr algn="just">
              <a:lnSpc>
                <a:spcPct val="150000"/>
              </a:lnSpc>
            </a:pPr>
            <a:r>
              <a:rPr lang="en-US" altLang="zh-CN" dirty="0">
                <a:noFill/>
                <a:latin typeface="+mn-ea"/>
              </a:rPr>
              <a:t>1.</a:t>
            </a:r>
            <a:r>
              <a:rPr lang="zh-CN" altLang="en-US" dirty="0" smtClean="0">
                <a:noFill/>
                <a:latin typeface="+mn-ea"/>
              </a:rPr>
              <a:t>在工图网出售</a:t>
            </a:r>
            <a:r>
              <a:rPr lang="zh-CN" altLang="en-US" dirty="0">
                <a:noFill/>
                <a:latin typeface="+mn-ea"/>
              </a:rPr>
              <a:t>的</a:t>
            </a:r>
            <a:r>
              <a:rPr lang="en-US" altLang="zh-CN" dirty="0">
                <a:noFill/>
                <a:latin typeface="+mn-ea"/>
              </a:rPr>
              <a:t>PPT</a:t>
            </a:r>
            <a:r>
              <a:rPr lang="zh-CN" altLang="en-US" dirty="0">
                <a:noFill/>
                <a:latin typeface="+mn-ea"/>
              </a:rPr>
              <a:t>模板是免版税类（</a:t>
            </a:r>
            <a:r>
              <a:rPr lang="en-US" altLang="zh-CN" dirty="0">
                <a:noFill/>
                <a:latin typeface="+mn-ea"/>
              </a:rPr>
              <a:t>RF</a:t>
            </a:r>
            <a:r>
              <a:rPr lang="zh-CN" altLang="en-US" dirty="0">
                <a:noFill/>
                <a:latin typeface="+mn-ea"/>
              </a:rPr>
              <a:t>：</a:t>
            </a:r>
            <a:r>
              <a:rPr lang="en-US" altLang="zh-CN" dirty="0">
                <a:noFill/>
                <a:latin typeface="+mn-ea"/>
              </a:rPr>
              <a:t>Royalty-Free</a:t>
            </a:r>
            <a:r>
              <a:rPr lang="zh-CN" altLang="en-US" dirty="0">
                <a:noFill/>
                <a:latin typeface="+mn-ea"/>
              </a:rPr>
              <a:t>）正版受</a:t>
            </a:r>
            <a:r>
              <a:rPr lang="en-US" altLang="zh-CN" dirty="0" smtClean="0">
                <a:noFill/>
                <a:latin typeface="+mn-ea"/>
              </a:rPr>
              <a:t>《</a:t>
            </a:r>
            <a:r>
              <a:rPr lang="zh-CN" altLang="en-US" dirty="0">
                <a:noFill/>
                <a:latin typeface="+mn-ea"/>
              </a:rPr>
              <a:t>中华人民共和国著作权法</a:t>
            </a:r>
            <a:r>
              <a:rPr lang="en-US" altLang="zh-CN" dirty="0" smtClean="0">
                <a:noFill/>
                <a:latin typeface="+mn-ea"/>
              </a:rPr>
              <a:t>》</a:t>
            </a:r>
            <a:r>
              <a:rPr lang="zh-CN" altLang="en-US" dirty="0">
                <a:noFill/>
                <a:latin typeface="+mn-ea"/>
              </a:rPr>
              <a:t>和</a:t>
            </a:r>
            <a:r>
              <a:rPr lang="en-US" altLang="zh-CN" dirty="0">
                <a:noFill/>
                <a:latin typeface="+mn-ea"/>
              </a:rPr>
              <a:t>《</a:t>
            </a:r>
            <a:r>
              <a:rPr lang="zh-CN" altLang="en-US" dirty="0">
                <a:noFill/>
                <a:latin typeface="+mn-ea"/>
              </a:rPr>
              <a:t>世界版权公约</a:t>
            </a:r>
            <a:r>
              <a:rPr lang="en-US" altLang="zh-CN" dirty="0">
                <a:noFill/>
                <a:latin typeface="+mn-ea"/>
              </a:rPr>
              <a:t>》</a:t>
            </a:r>
            <a:r>
              <a:rPr lang="zh-CN" altLang="en-US" dirty="0">
                <a:noFill/>
                <a:latin typeface="+mn-ea"/>
              </a:rPr>
              <a:t>的保护，作品的所有权、版权和著作权</a:t>
            </a:r>
            <a:r>
              <a:rPr lang="zh-CN" altLang="en-US" dirty="0" smtClean="0">
                <a:noFill/>
                <a:latin typeface="+mn-ea"/>
              </a:rPr>
              <a:t>归</a:t>
            </a:r>
            <a:r>
              <a:rPr lang="zh-CN" altLang="en-US" dirty="0" smtClean="0">
                <a:noFill/>
                <a:latin typeface="+mn-ea"/>
                <a:sym typeface="+mn-ea"/>
              </a:rPr>
              <a:t>工</a:t>
            </a:r>
            <a:r>
              <a:rPr lang="zh-CN" altLang="en-US" dirty="0" smtClean="0">
                <a:noFill/>
                <a:latin typeface="+mn-ea"/>
              </a:rPr>
              <a:t>图网所有</a:t>
            </a:r>
            <a:r>
              <a:rPr lang="zh-CN" altLang="en-US" dirty="0">
                <a:noFill/>
                <a:latin typeface="+mn-ea"/>
              </a:rPr>
              <a:t>，您下载的是</a:t>
            </a:r>
            <a:r>
              <a:rPr lang="en-US" altLang="zh-CN" dirty="0">
                <a:noFill/>
                <a:latin typeface="+mn-ea"/>
              </a:rPr>
              <a:t>PPT</a:t>
            </a:r>
            <a:r>
              <a:rPr lang="zh-CN" altLang="en-US" dirty="0">
                <a:noFill/>
                <a:latin typeface="+mn-ea"/>
              </a:rPr>
              <a:t>模板素材的使用权。</a:t>
            </a:r>
            <a:endParaRPr lang="zh-CN" altLang="en-US" dirty="0">
              <a:noFill/>
              <a:latin typeface="+mn-ea"/>
            </a:endParaRPr>
          </a:p>
          <a:p>
            <a:pPr algn="just">
              <a:lnSpc>
                <a:spcPct val="150000"/>
              </a:lnSpc>
            </a:pPr>
            <a:r>
              <a:rPr lang="en-US" altLang="zh-CN" dirty="0">
                <a:noFill/>
                <a:latin typeface="+mn-ea"/>
              </a:rPr>
              <a:t>2.</a:t>
            </a:r>
            <a:r>
              <a:rPr lang="zh-CN" altLang="en-US" dirty="0">
                <a:noFill/>
                <a:latin typeface="+mn-ea"/>
              </a:rPr>
              <a:t>不得</a:t>
            </a:r>
            <a:r>
              <a:rPr lang="zh-CN" altLang="en-US" dirty="0" smtClean="0">
                <a:noFill/>
                <a:latin typeface="+mn-ea"/>
              </a:rPr>
              <a:t>将</a:t>
            </a:r>
            <a:r>
              <a:rPr lang="zh-CN" altLang="en-US" dirty="0" smtClean="0">
                <a:noFill/>
                <a:latin typeface="+mn-ea"/>
                <a:sym typeface="+mn-ea"/>
              </a:rPr>
              <a:t>工</a:t>
            </a:r>
            <a:r>
              <a:rPr lang="zh-CN" altLang="en-US" dirty="0" smtClean="0">
                <a:noFill/>
                <a:latin typeface="+mn-ea"/>
              </a:rPr>
              <a:t>图网的</a:t>
            </a:r>
            <a:r>
              <a:rPr lang="en-US" altLang="zh-CN" dirty="0">
                <a:noFill/>
                <a:latin typeface="+mn-ea"/>
              </a:rPr>
              <a:t>PPT</a:t>
            </a:r>
            <a:r>
              <a:rPr lang="zh-CN" altLang="en-US" dirty="0">
                <a:noFill/>
                <a:latin typeface="+mn-ea"/>
              </a:rPr>
              <a:t>模板、</a:t>
            </a:r>
            <a:r>
              <a:rPr lang="en-US" altLang="zh-CN" dirty="0">
                <a:noFill/>
                <a:latin typeface="+mn-ea"/>
              </a:rPr>
              <a:t>PPT</a:t>
            </a:r>
            <a:r>
              <a:rPr lang="zh-CN" altLang="en-US" dirty="0">
                <a:noFill/>
                <a:latin typeface="+mn-ea"/>
              </a:rPr>
              <a:t>素材，本身用于再出售，或者出租、出借、转让、分销、发布或者作为礼物供他人使用，不得转授权、出卖、转让本协议或者本协议中的权利。</a:t>
            </a:r>
            <a:endParaRPr lang="zh-CN" altLang="en-US" dirty="0">
              <a:noFill/>
              <a:latin typeface="+mn-ea"/>
            </a:endParaRPr>
          </a:p>
        </p:txBody>
      </p:sp>
      <p:sp>
        <p:nvSpPr>
          <p:cNvPr id="8" name="文本框 7"/>
          <p:cNvSpPr txBox="1"/>
          <p:nvPr userDrawn="1"/>
        </p:nvSpPr>
        <p:spPr>
          <a:xfrm>
            <a:off x="1050878" y="5336327"/>
            <a:ext cx="7297081" cy="39878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scene3d>
              <a:camera prst="orthographicFront"/>
              <a:lightRig rig="threePt" dir="t"/>
            </a:scene3d>
            <a:sp3d contourW="12700"/>
          </a:bodyPr>
          <a:p>
            <a:pPr algn="just"/>
            <a:r>
              <a:rPr lang="zh-CN" altLang="en-US" sz="2000" b="1" dirty="0">
                <a:noFill/>
                <a:latin typeface="+mn-ea"/>
              </a:rPr>
              <a:t>更多精品</a:t>
            </a:r>
            <a:r>
              <a:rPr lang="en-US" altLang="zh-CN" sz="2000" b="1" dirty="0">
                <a:noFill/>
                <a:latin typeface="+mn-ea"/>
              </a:rPr>
              <a:t>PPT</a:t>
            </a:r>
            <a:r>
              <a:rPr lang="zh-CN" altLang="en-US" sz="2000" b="1" dirty="0">
                <a:noFill/>
                <a:latin typeface="+mn-ea"/>
              </a:rPr>
              <a:t>模板</a:t>
            </a:r>
            <a:r>
              <a:rPr lang="zh-CN" altLang="en-US" sz="2000" b="1" dirty="0" smtClean="0">
                <a:noFill/>
                <a:latin typeface="+mn-ea"/>
              </a:rPr>
              <a:t>：</a:t>
            </a:r>
            <a:r>
              <a:rPr lang="en-US" altLang="zh-CN" sz="2000" b="1" dirty="0" smtClean="0">
                <a:noFill/>
                <a:latin typeface="+mn-ea"/>
              </a:rPr>
              <a:t>www.900ppt.com</a:t>
            </a:r>
            <a:endParaRPr lang="en-US" altLang="zh-CN" sz="2000" b="1" dirty="0" smtClean="0">
              <a:no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6" name="文本框 5"/>
          <p:cNvSpPr txBox="1"/>
          <p:nvPr userDrawn="1"/>
        </p:nvSpPr>
        <p:spPr>
          <a:xfrm>
            <a:off x="1050878" y="644884"/>
            <a:ext cx="10445225" cy="4477385"/>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3200" b="1" dirty="0">
                <a:noFill/>
                <a:latin typeface="+mn-ea"/>
              </a:rPr>
              <a:t>版权声明</a:t>
            </a:r>
            <a:endParaRPr lang="zh-CN" altLang="en-US" sz="3200" b="1" dirty="0">
              <a:noFill/>
              <a:latin typeface="+mn-ea"/>
            </a:endParaRPr>
          </a:p>
          <a:p>
            <a:pPr algn="just">
              <a:lnSpc>
                <a:spcPct val="150000"/>
              </a:lnSpc>
            </a:pPr>
            <a:endParaRPr lang="zh-CN" altLang="en-US" sz="1400" dirty="0">
              <a:noFill/>
              <a:latin typeface="+mn-ea"/>
            </a:endParaRPr>
          </a:p>
          <a:p>
            <a:pPr algn="just">
              <a:lnSpc>
                <a:spcPct val="150000"/>
              </a:lnSpc>
            </a:pPr>
            <a:r>
              <a:rPr lang="zh-CN" altLang="en-US" dirty="0">
                <a:noFill/>
                <a:latin typeface="+mn-ea"/>
              </a:rPr>
              <a:t>感谢您下载工图网平台上提供的</a:t>
            </a:r>
            <a:r>
              <a:rPr lang="en-US" altLang="zh-CN" dirty="0">
                <a:noFill/>
                <a:latin typeface="+mn-ea"/>
              </a:rPr>
              <a:t>PPT</a:t>
            </a:r>
            <a:r>
              <a:rPr lang="zh-CN" altLang="en-US" dirty="0">
                <a:noFill/>
                <a:latin typeface="+mn-ea"/>
              </a:rPr>
              <a:t>作品，为了您和工图网以及原创作者的利益，请勿复制、传播、销售，否则将承担法律责任！工图网将对作品进行维权，按照传播下载次数进行十倍的索取赔偿！</a:t>
            </a:r>
            <a:endParaRPr lang="en-US" altLang="zh-CN" dirty="0">
              <a:noFill/>
              <a:latin typeface="+mn-ea"/>
            </a:endParaRPr>
          </a:p>
          <a:p>
            <a:pPr algn="just">
              <a:lnSpc>
                <a:spcPct val="150000"/>
              </a:lnSpc>
            </a:pPr>
            <a:endParaRPr lang="zh-CN" altLang="en-US" dirty="0">
              <a:noFill/>
              <a:latin typeface="+mn-ea"/>
            </a:endParaRPr>
          </a:p>
          <a:p>
            <a:pPr algn="just">
              <a:lnSpc>
                <a:spcPct val="150000"/>
              </a:lnSpc>
            </a:pPr>
            <a:r>
              <a:rPr lang="en-US" altLang="zh-CN" dirty="0">
                <a:noFill/>
                <a:latin typeface="+mn-ea"/>
              </a:rPr>
              <a:t>1.</a:t>
            </a:r>
            <a:r>
              <a:rPr lang="zh-CN" altLang="en-US" dirty="0">
                <a:noFill/>
                <a:latin typeface="+mn-ea"/>
              </a:rPr>
              <a:t>在工图网出售的</a:t>
            </a:r>
            <a:r>
              <a:rPr lang="en-US" altLang="zh-CN" dirty="0">
                <a:noFill/>
                <a:latin typeface="+mn-ea"/>
              </a:rPr>
              <a:t>PPT</a:t>
            </a:r>
            <a:r>
              <a:rPr lang="zh-CN" altLang="en-US" dirty="0">
                <a:noFill/>
                <a:latin typeface="+mn-ea"/>
              </a:rPr>
              <a:t>模板是免版税类（</a:t>
            </a:r>
            <a:r>
              <a:rPr lang="en-US" altLang="zh-CN" dirty="0">
                <a:noFill/>
                <a:latin typeface="+mn-ea"/>
              </a:rPr>
              <a:t>RF</a:t>
            </a:r>
            <a:r>
              <a:rPr lang="zh-CN" altLang="en-US" dirty="0">
                <a:noFill/>
                <a:latin typeface="+mn-ea"/>
              </a:rPr>
              <a:t>：</a:t>
            </a:r>
            <a:r>
              <a:rPr lang="en-US" altLang="zh-CN" dirty="0">
                <a:noFill/>
                <a:latin typeface="+mn-ea"/>
              </a:rPr>
              <a:t>Royalty-Free</a:t>
            </a:r>
            <a:r>
              <a:rPr lang="zh-CN" altLang="en-US" dirty="0">
                <a:noFill/>
                <a:latin typeface="+mn-ea"/>
              </a:rPr>
              <a:t>）正版受</a:t>
            </a:r>
            <a:r>
              <a:rPr lang="en-US" altLang="zh-CN" dirty="0">
                <a:noFill/>
                <a:latin typeface="+mn-ea"/>
              </a:rPr>
              <a:t>《</a:t>
            </a:r>
            <a:r>
              <a:rPr lang="zh-CN" altLang="en-US" dirty="0">
                <a:noFill/>
                <a:latin typeface="+mn-ea"/>
              </a:rPr>
              <a:t>中华人民共和国著作权法</a:t>
            </a:r>
            <a:r>
              <a:rPr lang="en-US" altLang="zh-CN" dirty="0">
                <a:noFill/>
                <a:latin typeface="+mn-ea"/>
              </a:rPr>
              <a:t>》</a:t>
            </a:r>
            <a:r>
              <a:rPr lang="zh-CN" altLang="en-US" dirty="0">
                <a:noFill/>
                <a:latin typeface="+mn-ea"/>
              </a:rPr>
              <a:t>和</a:t>
            </a:r>
            <a:r>
              <a:rPr lang="en-US" altLang="zh-CN" dirty="0">
                <a:noFill/>
                <a:latin typeface="+mn-ea"/>
              </a:rPr>
              <a:t>《</a:t>
            </a:r>
            <a:r>
              <a:rPr lang="zh-CN" altLang="en-US" dirty="0">
                <a:noFill/>
                <a:latin typeface="+mn-ea"/>
              </a:rPr>
              <a:t>世界版权公约</a:t>
            </a:r>
            <a:r>
              <a:rPr lang="en-US" altLang="zh-CN" dirty="0">
                <a:noFill/>
                <a:latin typeface="+mn-ea"/>
              </a:rPr>
              <a:t>》</a:t>
            </a:r>
            <a:r>
              <a:rPr lang="zh-CN" altLang="en-US" dirty="0">
                <a:noFill/>
                <a:latin typeface="+mn-ea"/>
              </a:rPr>
              <a:t>的保护，作品的所有权、版权和著作权归</a:t>
            </a:r>
            <a:r>
              <a:rPr lang="zh-CN" altLang="en-US" dirty="0">
                <a:noFill/>
                <a:latin typeface="+mn-ea"/>
                <a:sym typeface="+mn-ea"/>
              </a:rPr>
              <a:t>工</a:t>
            </a:r>
            <a:r>
              <a:rPr lang="zh-CN" altLang="en-US" dirty="0">
                <a:noFill/>
                <a:latin typeface="+mn-ea"/>
              </a:rPr>
              <a:t>图网所有，您下载的是</a:t>
            </a:r>
            <a:r>
              <a:rPr lang="en-US" altLang="zh-CN" dirty="0">
                <a:noFill/>
                <a:latin typeface="+mn-ea"/>
              </a:rPr>
              <a:t>PPT</a:t>
            </a:r>
            <a:r>
              <a:rPr lang="zh-CN" altLang="en-US" dirty="0">
                <a:noFill/>
                <a:latin typeface="+mn-ea"/>
              </a:rPr>
              <a:t>模板素材的使用权。</a:t>
            </a:r>
            <a:endParaRPr lang="zh-CN" altLang="en-US" dirty="0">
              <a:noFill/>
              <a:latin typeface="+mn-ea"/>
            </a:endParaRPr>
          </a:p>
          <a:p>
            <a:pPr algn="just">
              <a:lnSpc>
                <a:spcPct val="150000"/>
              </a:lnSpc>
            </a:pPr>
            <a:r>
              <a:rPr lang="en-US" altLang="zh-CN" dirty="0">
                <a:noFill/>
                <a:latin typeface="+mn-ea"/>
              </a:rPr>
              <a:t>2.</a:t>
            </a:r>
            <a:r>
              <a:rPr lang="zh-CN" altLang="en-US" dirty="0">
                <a:noFill/>
                <a:latin typeface="+mn-ea"/>
              </a:rPr>
              <a:t>不得将</a:t>
            </a:r>
            <a:r>
              <a:rPr lang="zh-CN" altLang="en-US" dirty="0">
                <a:noFill/>
                <a:latin typeface="+mn-ea"/>
                <a:sym typeface="+mn-ea"/>
              </a:rPr>
              <a:t>工</a:t>
            </a:r>
            <a:r>
              <a:rPr lang="zh-CN" altLang="en-US" dirty="0">
                <a:noFill/>
                <a:latin typeface="+mn-ea"/>
              </a:rPr>
              <a:t>图网的</a:t>
            </a:r>
            <a:r>
              <a:rPr lang="en-US" altLang="zh-CN" dirty="0">
                <a:noFill/>
                <a:latin typeface="+mn-ea"/>
              </a:rPr>
              <a:t>PPT</a:t>
            </a:r>
            <a:r>
              <a:rPr lang="zh-CN" altLang="en-US" dirty="0">
                <a:noFill/>
                <a:latin typeface="+mn-ea"/>
              </a:rPr>
              <a:t>模板、</a:t>
            </a:r>
            <a:r>
              <a:rPr lang="en-US" altLang="zh-CN" dirty="0">
                <a:noFill/>
                <a:latin typeface="+mn-ea"/>
              </a:rPr>
              <a:t>PPT</a:t>
            </a:r>
            <a:r>
              <a:rPr lang="zh-CN" altLang="en-US" dirty="0">
                <a:noFill/>
                <a:latin typeface="+mn-ea"/>
              </a:rPr>
              <a:t>素材，本身用于再出售，或者出租、出借、转让、分销、发布或者作为礼物供他人使用，不得转授权、出卖、转让本协议或者本协议中的权利。</a:t>
            </a:r>
            <a:endParaRPr lang="zh-CN" altLang="en-US" dirty="0">
              <a:noFill/>
              <a:latin typeface="+mn-ea"/>
            </a:endParaRPr>
          </a:p>
        </p:txBody>
      </p:sp>
      <p:sp>
        <p:nvSpPr>
          <p:cNvPr id="8" name="文本框 7"/>
          <p:cNvSpPr txBox="1"/>
          <p:nvPr userDrawn="1"/>
        </p:nvSpPr>
        <p:spPr>
          <a:xfrm>
            <a:off x="1050878" y="5314102"/>
            <a:ext cx="7297081" cy="39878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scene3d>
              <a:camera prst="orthographicFront"/>
              <a:lightRig rig="threePt" dir="t"/>
            </a:scene3d>
            <a:sp3d contourW="12700"/>
          </a:bodyPr>
          <a:lstStyle/>
          <a:p>
            <a:pPr algn="just"/>
            <a:r>
              <a:rPr lang="zh-CN" altLang="en-US" sz="2000" b="1" dirty="0">
                <a:solidFill>
                  <a:schemeClr val="bg1"/>
                </a:solidFill>
                <a:latin typeface="+mn-ea"/>
              </a:rPr>
              <a:t>更多精品</a:t>
            </a:r>
            <a:r>
              <a:rPr lang="en-US" altLang="zh-CN" sz="2000" b="1" dirty="0">
                <a:solidFill>
                  <a:schemeClr val="bg1"/>
                </a:solidFill>
                <a:latin typeface="+mn-ea"/>
              </a:rPr>
              <a:t>PPT</a:t>
            </a:r>
            <a:r>
              <a:rPr lang="zh-CN" altLang="en-US" sz="2000" b="1" dirty="0">
                <a:solidFill>
                  <a:schemeClr val="bg1"/>
                </a:solidFill>
                <a:latin typeface="+mn-ea"/>
              </a:rPr>
              <a:t>模板：</a:t>
            </a:r>
            <a:r>
              <a:rPr lang="en-US" altLang="zh-CN" sz="2000" b="1" dirty="0">
                <a:solidFill>
                  <a:schemeClr val="bg1"/>
                </a:solidFill>
                <a:latin typeface="+mn-ea"/>
              </a:rPr>
              <a:t>www.900ppt.com</a:t>
            </a:r>
            <a:endParaRPr lang="en-US" altLang="zh-CN" sz="2000" b="1" dirty="0">
              <a:solidFill>
                <a:schemeClr val="bg1"/>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6" name="文本框 5"/>
          <p:cNvSpPr txBox="1"/>
          <p:nvPr userDrawn="1"/>
        </p:nvSpPr>
        <p:spPr>
          <a:xfrm>
            <a:off x="1050878" y="644884"/>
            <a:ext cx="10445225" cy="4477385"/>
          </a:xfrm>
          <a:prstGeom prst="rect">
            <a:avLst/>
          </a:prstGeom>
          <a:noFill/>
        </p:spPr>
        <p:txBody>
          <a:bodyPr wrap="square" rtlCol="0">
            <a:spAutoFit/>
            <a:scene3d>
              <a:camera prst="orthographicFront"/>
              <a:lightRig rig="threePt" dir="t"/>
            </a:scene3d>
            <a:sp3d contourW="12700"/>
          </a:bodyPr>
          <a:lstStyle/>
          <a:p>
            <a:pPr algn="ctr">
              <a:lnSpc>
                <a:spcPct val="150000"/>
              </a:lnSpc>
            </a:pPr>
            <a:r>
              <a:rPr lang="zh-CN" altLang="en-US" sz="3200" b="1" dirty="0">
                <a:solidFill>
                  <a:schemeClr val="tx1">
                    <a:lumMod val="95000"/>
                    <a:lumOff val="5000"/>
                  </a:schemeClr>
                </a:solidFill>
                <a:latin typeface="+mn-ea"/>
              </a:rPr>
              <a:t>版权声明</a:t>
            </a:r>
            <a:endParaRPr lang="zh-CN" altLang="en-US" sz="3200" b="1" dirty="0">
              <a:solidFill>
                <a:schemeClr val="tx1">
                  <a:lumMod val="95000"/>
                  <a:lumOff val="5000"/>
                </a:schemeClr>
              </a:solidFill>
              <a:latin typeface="+mn-ea"/>
            </a:endParaRPr>
          </a:p>
          <a:p>
            <a:pPr algn="just">
              <a:lnSpc>
                <a:spcPct val="150000"/>
              </a:lnSpc>
            </a:pPr>
            <a:endParaRPr lang="zh-CN" altLang="en-US" sz="1400" dirty="0">
              <a:solidFill>
                <a:schemeClr val="tx1">
                  <a:lumMod val="95000"/>
                  <a:lumOff val="5000"/>
                </a:schemeClr>
              </a:solidFill>
              <a:latin typeface="+mn-ea"/>
            </a:endParaRPr>
          </a:p>
          <a:p>
            <a:pPr algn="just">
              <a:lnSpc>
                <a:spcPct val="150000"/>
              </a:lnSpc>
            </a:pPr>
            <a:r>
              <a:rPr lang="zh-CN" altLang="en-US" dirty="0">
                <a:solidFill>
                  <a:schemeClr val="tx1">
                    <a:lumMod val="95000"/>
                    <a:lumOff val="5000"/>
                  </a:schemeClr>
                </a:solidFill>
                <a:latin typeface="+mn-ea"/>
              </a:rPr>
              <a:t>感谢您下载工图网平台上提供的</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作品，为了您和工图网以及原创作者的利益，请勿复制、传播、销售，否则将承担法律责任！工图网将对作品进行维权，按照传播下载次数进行十倍的索取赔偿！</a:t>
            </a:r>
            <a:endParaRPr lang="en-US" altLang="zh-CN" dirty="0">
              <a:solidFill>
                <a:schemeClr val="tx1">
                  <a:lumMod val="95000"/>
                  <a:lumOff val="5000"/>
                </a:schemeClr>
              </a:solidFill>
              <a:latin typeface="+mn-ea"/>
            </a:endParaRPr>
          </a:p>
          <a:p>
            <a:pPr algn="just">
              <a:lnSpc>
                <a:spcPct val="150000"/>
              </a:lnSpc>
            </a:pPr>
            <a:endParaRPr lang="zh-CN" altLang="en-US" dirty="0">
              <a:solidFill>
                <a:schemeClr val="tx1">
                  <a:lumMod val="95000"/>
                  <a:lumOff val="5000"/>
                </a:schemeClr>
              </a:solidFill>
              <a:latin typeface="+mn-ea"/>
            </a:endParaRPr>
          </a:p>
          <a:p>
            <a:pPr algn="just">
              <a:lnSpc>
                <a:spcPct val="150000"/>
              </a:lnSpc>
            </a:pPr>
            <a:r>
              <a:rPr lang="en-US" altLang="zh-CN" dirty="0">
                <a:solidFill>
                  <a:schemeClr val="tx1">
                    <a:lumMod val="95000"/>
                    <a:lumOff val="5000"/>
                  </a:schemeClr>
                </a:solidFill>
                <a:latin typeface="+mn-ea"/>
              </a:rPr>
              <a:t>1.</a:t>
            </a:r>
            <a:r>
              <a:rPr lang="zh-CN" altLang="en-US" dirty="0">
                <a:solidFill>
                  <a:schemeClr val="tx1">
                    <a:lumMod val="95000"/>
                    <a:lumOff val="5000"/>
                  </a:schemeClr>
                </a:solidFill>
                <a:latin typeface="+mn-ea"/>
              </a:rPr>
              <a:t>在工图网出售的</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模板是免版税类（</a:t>
            </a:r>
            <a:r>
              <a:rPr lang="en-US" altLang="zh-CN" dirty="0">
                <a:solidFill>
                  <a:schemeClr val="tx1">
                    <a:lumMod val="95000"/>
                    <a:lumOff val="5000"/>
                  </a:schemeClr>
                </a:solidFill>
                <a:latin typeface="+mn-ea"/>
              </a:rPr>
              <a:t>RF</a:t>
            </a:r>
            <a:r>
              <a:rPr lang="zh-CN" altLang="en-US" dirty="0">
                <a:solidFill>
                  <a:schemeClr val="tx1">
                    <a:lumMod val="95000"/>
                    <a:lumOff val="5000"/>
                  </a:schemeClr>
                </a:solidFill>
                <a:latin typeface="+mn-ea"/>
              </a:rPr>
              <a:t>：</a:t>
            </a:r>
            <a:r>
              <a:rPr lang="en-US" altLang="zh-CN" dirty="0">
                <a:solidFill>
                  <a:schemeClr val="tx1">
                    <a:lumMod val="95000"/>
                    <a:lumOff val="5000"/>
                  </a:schemeClr>
                </a:solidFill>
                <a:latin typeface="+mn-ea"/>
              </a:rPr>
              <a:t>Royalty-Free</a:t>
            </a:r>
            <a:r>
              <a:rPr lang="zh-CN" altLang="en-US" dirty="0">
                <a:solidFill>
                  <a:schemeClr val="tx1">
                    <a:lumMod val="95000"/>
                    <a:lumOff val="5000"/>
                  </a:schemeClr>
                </a:solidFill>
                <a:latin typeface="+mn-ea"/>
              </a:rPr>
              <a:t>）正版受</a:t>
            </a:r>
            <a:r>
              <a:rPr lang="en-US" altLang="zh-CN" dirty="0">
                <a:solidFill>
                  <a:schemeClr val="tx1">
                    <a:lumMod val="95000"/>
                    <a:lumOff val="5000"/>
                  </a:schemeClr>
                </a:solidFill>
                <a:latin typeface="+mn-ea"/>
              </a:rPr>
              <a:t>《</a:t>
            </a:r>
            <a:r>
              <a:rPr lang="zh-CN" altLang="en-US" dirty="0">
                <a:solidFill>
                  <a:schemeClr val="tx1">
                    <a:lumMod val="95000"/>
                    <a:lumOff val="5000"/>
                  </a:schemeClr>
                </a:solidFill>
                <a:latin typeface="+mn-ea"/>
              </a:rPr>
              <a:t>中华人民共和国著作权法</a:t>
            </a:r>
            <a:r>
              <a:rPr lang="en-US" altLang="zh-CN" dirty="0">
                <a:solidFill>
                  <a:schemeClr val="tx1">
                    <a:lumMod val="95000"/>
                    <a:lumOff val="5000"/>
                  </a:schemeClr>
                </a:solidFill>
                <a:latin typeface="+mn-ea"/>
              </a:rPr>
              <a:t>》</a:t>
            </a:r>
            <a:r>
              <a:rPr lang="zh-CN" altLang="en-US" dirty="0">
                <a:solidFill>
                  <a:schemeClr val="tx1">
                    <a:lumMod val="95000"/>
                    <a:lumOff val="5000"/>
                  </a:schemeClr>
                </a:solidFill>
                <a:latin typeface="+mn-ea"/>
              </a:rPr>
              <a:t>和</a:t>
            </a:r>
            <a:r>
              <a:rPr lang="en-US" altLang="zh-CN" dirty="0">
                <a:solidFill>
                  <a:schemeClr val="tx1">
                    <a:lumMod val="95000"/>
                    <a:lumOff val="5000"/>
                  </a:schemeClr>
                </a:solidFill>
                <a:latin typeface="+mn-ea"/>
              </a:rPr>
              <a:t>《</a:t>
            </a:r>
            <a:r>
              <a:rPr lang="zh-CN" altLang="en-US" dirty="0">
                <a:solidFill>
                  <a:schemeClr val="tx1">
                    <a:lumMod val="95000"/>
                    <a:lumOff val="5000"/>
                  </a:schemeClr>
                </a:solidFill>
                <a:latin typeface="+mn-ea"/>
              </a:rPr>
              <a:t>世界版权公约</a:t>
            </a:r>
            <a:r>
              <a:rPr lang="en-US" altLang="zh-CN" dirty="0">
                <a:solidFill>
                  <a:schemeClr val="tx1">
                    <a:lumMod val="95000"/>
                    <a:lumOff val="5000"/>
                  </a:schemeClr>
                </a:solidFill>
                <a:latin typeface="+mn-ea"/>
              </a:rPr>
              <a:t>》</a:t>
            </a:r>
            <a:r>
              <a:rPr lang="zh-CN" altLang="en-US" dirty="0">
                <a:solidFill>
                  <a:schemeClr val="tx1">
                    <a:lumMod val="95000"/>
                    <a:lumOff val="5000"/>
                  </a:schemeClr>
                </a:solidFill>
                <a:latin typeface="+mn-ea"/>
              </a:rPr>
              <a:t>的保护，作品的所有权、版权和著作权归</a:t>
            </a:r>
            <a:r>
              <a:rPr lang="zh-CN" altLang="en-US" dirty="0">
                <a:solidFill>
                  <a:schemeClr val="tx1">
                    <a:lumMod val="95000"/>
                    <a:lumOff val="5000"/>
                  </a:schemeClr>
                </a:solidFill>
                <a:latin typeface="+mn-ea"/>
                <a:sym typeface="+mn-ea"/>
              </a:rPr>
              <a:t>工</a:t>
            </a:r>
            <a:r>
              <a:rPr lang="zh-CN" altLang="en-US" dirty="0">
                <a:solidFill>
                  <a:schemeClr val="tx1">
                    <a:lumMod val="95000"/>
                    <a:lumOff val="5000"/>
                  </a:schemeClr>
                </a:solidFill>
                <a:latin typeface="+mn-ea"/>
              </a:rPr>
              <a:t>图网所有，您下载的是</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模板素材的使用权。</a:t>
            </a:r>
            <a:endParaRPr lang="zh-CN" altLang="en-US" dirty="0">
              <a:solidFill>
                <a:schemeClr val="tx1">
                  <a:lumMod val="95000"/>
                  <a:lumOff val="5000"/>
                </a:schemeClr>
              </a:solidFill>
              <a:latin typeface="+mn-ea"/>
            </a:endParaRPr>
          </a:p>
          <a:p>
            <a:pPr algn="just">
              <a:lnSpc>
                <a:spcPct val="150000"/>
              </a:lnSpc>
            </a:pPr>
            <a:r>
              <a:rPr lang="en-US" altLang="zh-CN" dirty="0">
                <a:solidFill>
                  <a:schemeClr val="tx1">
                    <a:lumMod val="95000"/>
                    <a:lumOff val="5000"/>
                  </a:schemeClr>
                </a:solidFill>
                <a:latin typeface="+mn-ea"/>
              </a:rPr>
              <a:t>2.</a:t>
            </a:r>
            <a:r>
              <a:rPr lang="zh-CN" altLang="en-US" dirty="0">
                <a:solidFill>
                  <a:schemeClr val="tx1">
                    <a:lumMod val="95000"/>
                    <a:lumOff val="5000"/>
                  </a:schemeClr>
                </a:solidFill>
                <a:latin typeface="+mn-ea"/>
              </a:rPr>
              <a:t>不得将</a:t>
            </a:r>
            <a:r>
              <a:rPr lang="zh-CN" altLang="en-US" dirty="0">
                <a:solidFill>
                  <a:schemeClr val="tx1">
                    <a:lumMod val="95000"/>
                    <a:lumOff val="5000"/>
                  </a:schemeClr>
                </a:solidFill>
                <a:latin typeface="+mn-ea"/>
                <a:sym typeface="+mn-ea"/>
              </a:rPr>
              <a:t>工</a:t>
            </a:r>
            <a:r>
              <a:rPr lang="zh-CN" altLang="en-US" dirty="0">
                <a:solidFill>
                  <a:schemeClr val="tx1">
                    <a:lumMod val="95000"/>
                    <a:lumOff val="5000"/>
                  </a:schemeClr>
                </a:solidFill>
                <a:latin typeface="+mn-ea"/>
              </a:rPr>
              <a:t>图网的</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模板、</a:t>
            </a:r>
            <a:r>
              <a:rPr lang="en-US" altLang="zh-CN" dirty="0">
                <a:solidFill>
                  <a:schemeClr val="tx1">
                    <a:lumMod val="95000"/>
                    <a:lumOff val="5000"/>
                  </a:schemeClr>
                </a:solidFill>
                <a:latin typeface="+mn-ea"/>
              </a:rPr>
              <a:t>PPT</a:t>
            </a:r>
            <a:r>
              <a:rPr lang="zh-CN" altLang="en-US" dirty="0">
                <a:solidFill>
                  <a:schemeClr val="tx1">
                    <a:lumMod val="95000"/>
                    <a:lumOff val="5000"/>
                  </a:schemeClr>
                </a:solidFill>
                <a:latin typeface="+mn-ea"/>
              </a:rPr>
              <a:t>素材，本身用于再出售，或者出租、出借、转让、分销、发布或者作为礼物供他人使用，不得转授权、出卖、转让本协议或者本协议中的权利。</a:t>
            </a:r>
            <a:endParaRPr lang="zh-CN" altLang="en-US" dirty="0">
              <a:solidFill>
                <a:schemeClr val="tx1">
                  <a:lumMod val="95000"/>
                  <a:lumOff val="5000"/>
                </a:schemeClr>
              </a:solidFill>
              <a:latin typeface="+mn-ea"/>
            </a:endParaRPr>
          </a:p>
        </p:txBody>
      </p:sp>
      <p:sp>
        <p:nvSpPr>
          <p:cNvPr id="8" name="文本框 7"/>
          <p:cNvSpPr txBox="1"/>
          <p:nvPr userDrawn="1"/>
        </p:nvSpPr>
        <p:spPr>
          <a:xfrm>
            <a:off x="1050878" y="5314102"/>
            <a:ext cx="7297081" cy="39878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scene3d>
              <a:camera prst="orthographicFront"/>
              <a:lightRig rig="threePt" dir="t"/>
            </a:scene3d>
            <a:sp3d contourW="12700"/>
          </a:bodyPr>
          <a:lstStyle/>
          <a:p>
            <a:pPr algn="just"/>
            <a:r>
              <a:rPr lang="zh-CN" altLang="en-US" sz="2000" b="1" dirty="0">
                <a:solidFill>
                  <a:schemeClr val="tx1">
                    <a:lumMod val="95000"/>
                    <a:lumOff val="5000"/>
                  </a:schemeClr>
                </a:solidFill>
                <a:latin typeface="+mn-ea"/>
              </a:rPr>
              <a:t>更多精品</a:t>
            </a:r>
            <a:r>
              <a:rPr lang="en-US" altLang="zh-CN" sz="2000" b="1" dirty="0">
                <a:solidFill>
                  <a:schemeClr val="tx1">
                    <a:lumMod val="95000"/>
                    <a:lumOff val="5000"/>
                  </a:schemeClr>
                </a:solidFill>
                <a:latin typeface="+mn-ea"/>
              </a:rPr>
              <a:t>PPT</a:t>
            </a:r>
            <a:r>
              <a:rPr lang="zh-CN" altLang="en-US" sz="2000" b="1" dirty="0">
                <a:solidFill>
                  <a:schemeClr val="tx1">
                    <a:lumMod val="95000"/>
                    <a:lumOff val="5000"/>
                  </a:schemeClr>
                </a:solidFill>
                <a:latin typeface="+mn-ea"/>
              </a:rPr>
              <a:t>模板：</a:t>
            </a:r>
            <a:r>
              <a:rPr lang="en-US" altLang="zh-CN" sz="2000" b="1" dirty="0">
                <a:solidFill>
                  <a:schemeClr val="tx1">
                    <a:lumMod val="95000"/>
                    <a:lumOff val="5000"/>
                  </a:schemeClr>
                </a:solidFill>
                <a:latin typeface="+mn-ea"/>
              </a:rPr>
              <a:t>www.900ppt.com</a:t>
            </a:r>
            <a:endParaRPr lang="en-US" altLang="zh-CN" sz="2000" b="1" dirty="0">
              <a:solidFill>
                <a:schemeClr val="tx1">
                  <a:lumMod val="95000"/>
                  <a:lumOff val="5000"/>
                </a:schemeClr>
              </a:solidFill>
              <a:latin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bldLvl="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5B43256-0AF0-486A-B64D-85DAF7901B3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17C0D61-5D0C-445A-B571-BF22232336C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B43256-0AF0-486A-B64D-85DAF7901B3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7C0D61-5D0C-445A-B571-BF22232336C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8.png"/><Relationship Id="rId7" Type="http://schemas.openxmlformats.org/officeDocument/2006/relationships/tags" Target="../tags/tag3.xml"/><Relationship Id="rId6" Type="http://schemas.openxmlformats.org/officeDocument/2006/relationships/image" Target="../media/image7.png"/><Relationship Id="rId5" Type="http://schemas.openxmlformats.org/officeDocument/2006/relationships/tags" Target="../tags/tag2.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media" Target="../media/media1.mp3"/><Relationship Id="rId17" Type="http://schemas.openxmlformats.org/officeDocument/2006/relationships/slideLayout" Target="../slideLayouts/slideLayout17.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audio" Target="../media/media1.mp3"/></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tags" Target="../tags/tag89.xml"/><Relationship Id="rId3" Type="http://schemas.openxmlformats.org/officeDocument/2006/relationships/image" Target="../media/image7.png"/><Relationship Id="rId2" Type="http://schemas.openxmlformats.org/officeDocument/2006/relationships/tags" Target="../tags/tag88.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4" Type="http://schemas.openxmlformats.org/officeDocument/2006/relationships/slideLayout" Target="../slideLayouts/slideLayout2.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tags" Target="../tags/tag90.xml"/></Relationships>
</file>

<file path=ppt/slides/_rels/slide12.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tags" Target="../tags/tag104.xml"/><Relationship Id="rId3" Type="http://schemas.openxmlformats.org/officeDocument/2006/relationships/image" Target="../media/image7.png"/><Relationship Id="rId2" Type="http://schemas.openxmlformats.org/officeDocument/2006/relationships/tags" Target="../tags/tag103.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image" Target="../media/image12.png"/><Relationship Id="rId5" Type="http://schemas.openxmlformats.org/officeDocument/2006/relationships/tags" Target="../tags/tag109.xml"/><Relationship Id="rId4" Type="http://schemas.openxmlformats.org/officeDocument/2006/relationships/tags" Target="../tags/tag108.xml"/><Relationship Id="rId3" Type="http://schemas.openxmlformats.org/officeDocument/2006/relationships/tags" Target="../tags/tag107.xml"/><Relationship Id="rId2" Type="http://schemas.openxmlformats.org/officeDocument/2006/relationships/tags" Target="../tags/tag106.xml"/><Relationship Id="rId10" Type="http://schemas.openxmlformats.org/officeDocument/2006/relationships/slideLayout" Target="../slideLayouts/slideLayout2.xml"/><Relationship Id="rId1" Type="http://schemas.openxmlformats.org/officeDocument/2006/relationships/tags" Target="../tags/tag105.xml"/></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tags" Target="../tags/tag113.xml"/><Relationship Id="rId3" Type="http://schemas.openxmlformats.org/officeDocument/2006/relationships/image" Target="../media/image7.png"/><Relationship Id="rId2" Type="http://schemas.openxmlformats.org/officeDocument/2006/relationships/tags" Target="../tags/tag112.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14.png"/><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tags" Target="../tags/tag114.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tags" Target="../tags/tag13.xml"/><Relationship Id="rId3" Type="http://schemas.openxmlformats.org/officeDocument/2006/relationships/image" Target="../media/image7.png"/><Relationship Id="rId2" Type="http://schemas.openxmlformats.org/officeDocument/2006/relationships/tags" Target="../tags/tag12.xml"/><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tags" Target="../tags/tag16.xml"/><Relationship Id="rId6" Type="http://schemas.openxmlformats.org/officeDocument/2006/relationships/image" Target="../media/image8.png"/><Relationship Id="rId5" Type="http://schemas.openxmlformats.org/officeDocument/2006/relationships/tags" Target="../tags/tag15.xml"/><Relationship Id="rId4" Type="http://schemas.openxmlformats.org/officeDocument/2006/relationships/image" Target="../media/image7.png"/><Relationship Id="rId3" Type="http://schemas.openxmlformats.org/officeDocument/2006/relationships/tags" Target="../tags/tag14.xml"/><Relationship Id="rId27" Type="http://schemas.openxmlformats.org/officeDocument/2006/relationships/notesSlide" Target="../notesSlides/notesSlide2.xml"/><Relationship Id="rId26" Type="http://schemas.openxmlformats.org/officeDocument/2006/relationships/slideLayout" Target="../slideLayouts/slideLayout17.xml"/><Relationship Id="rId25" Type="http://schemas.openxmlformats.org/officeDocument/2006/relationships/tags" Target="../tags/tag34.xml"/><Relationship Id="rId24" Type="http://schemas.openxmlformats.org/officeDocument/2006/relationships/tags" Target="../tags/tag33.xml"/><Relationship Id="rId23" Type="http://schemas.openxmlformats.org/officeDocument/2006/relationships/tags" Target="../tags/tag32.xml"/><Relationship Id="rId22" Type="http://schemas.openxmlformats.org/officeDocument/2006/relationships/tags" Target="../tags/tag31.xml"/><Relationship Id="rId21" Type="http://schemas.openxmlformats.org/officeDocument/2006/relationships/tags" Target="../tags/tag30.xml"/><Relationship Id="rId20" Type="http://schemas.openxmlformats.org/officeDocument/2006/relationships/tags" Target="../tags/tag29.xml"/><Relationship Id="rId2" Type="http://schemas.openxmlformats.org/officeDocument/2006/relationships/image" Target="../media/image6.png"/><Relationship Id="rId19" Type="http://schemas.openxmlformats.org/officeDocument/2006/relationships/tags" Target="../tags/tag28.xml"/><Relationship Id="rId18" Type="http://schemas.openxmlformats.org/officeDocument/2006/relationships/tags" Target="../tags/tag27.xml"/><Relationship Id="rId17" Type="http://schemas.openxmlformats.org/officeDocument/2006/relationships/tags" Target="../tags/tag26.xml"/><Relationship Id="rId16" Type="http://schemas.openxmlformats.org/officeDocument/2006/relationships/tags" Target="../tags/tag25.xml"/><Relationship Id="rId15" Type="http://schemas.openxmlformats.org/officeDocument/2006/relationships/tags" Target="../tags/tag24.xml"/><Relationship Id="rId14" Type="http://schemas.openxmlformats.org/officeDocument/2006/relationships/tags" Target="../tags/tag23.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image" Target="../media/image9.jpe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tags" Target="../tags/tag36.xml"/><Relationship Id="rId3" Type="http://schemas.openxmlformats.org/officeDocument/2006/relationships/image" Target="../media/image7.png"/><Relationship Id="rId2" Type="http://schemas.openxmlformats.org/officeDocument/2006/relationships/tags" Target="../tags/tag35.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image" Target="../media/image10.png"/></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tags" Target="../tags/tag41.xml"/><Relationship Id="rId3" Type="http://schemas.openxmlformats.org/officeDocument/2006/relationships/image" Target="../media/image7.png"/><Relationship Id="rId2" Type="http://schemas.openxmlformats.org/officeDocument/2006/relationships/tags" Target="../tags/tag40.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3" Type="http://schemas.openxmlformats.org/officeDocument/2006/relationships/slideLayout" Target="../slideLayouts/slideLayout2.xml"/><Relationship Id="rId42" Type="http://schemas.openxmlformats.org/officeDocument/2006/relationships/tags" Target="../tags/tag81.xml"/><Relationship Id="rId41" Type="http://schemas.openxmlformats.org/officeDocument/2006/relationships/tags" Target="../tags/tag80.xml"/><Relationship Id="rId40" Type="http://schemas.openxmlformats.org/officeDocument/2006/relationships/tags" Target="../tags/tag79.xml"/><Relationship Id="rId4" Type="http://schemas.openxmlformats.org/officeDocument/2006/relationships/tags" Target="../tags/tag44.xml"/><Relationship Id="rId39" Type="http://schemas.openxmlformats.org/officeDocument/2006/relationships/tags" Target="../tags/tag78.xml"/><Relationship Id="rId38" Type="http://schemas.openxmlformats.org/officeDocument/2006/relationships/tags" Target="../tags/tag77.xml"/><Relationship Id="rId37" Type="http://schemas.openxmlformats.org/officeDocument/2006/relationships/tags" Target="../tags/tag76.xml"/><Relationship Id="rId36" Type="http://schemas.openxmlformats.org/officeDocument/2006/relationships/tags" Target="../tags/tag75.xml"/><Relationship Id="rId35" Type="http://schemas.openxmlformats.org/officeDocument/2006/relationships/tags" Target="../tags/tag74.xml"/><Relationship Id="rId34" Type="http://schemas.openxmlformats.org/officeDocument/2006/relationships/tags" Target="../tags/tag73.xml"/><Relationship Id="rId33" Type="http://schemas.openxmlformats.org/officeDocument/2006/relationships/tags" Target="../tags/tag72.xml"/><Relationship Id="rId32" Type="http://schemas.openxmlformats.org/officeDocument/2006/relationships/tags" Target="../tags/tag71.xml"/><Relationship Id="rId31" Type="http://schemas.openxmlformats.org/officeDocument/2006/relationships/tags" Target="../tags/tag70.xml"/><Relationship Id="rId30" Type="http://schemas.openxmlformats.org/officeDocument/2006/relationships/tags" Target="../tags/tag69.xml"/><Relationship Id="rId3" Type="http://schemas.openxmlformats.org/officeDocument/2006/relationships/tags" Target="../tags/tag43.xml"/><Relationship Id="rId29" Type="http://schemas.openxmlformats.org/officeDocument/2006/relationships/tags" Target="../tags/tag68.xml"/><Relationship Id="rId28" Type="http://schemas.openxmlformats.org/officeDocument/2006/relationships/tags" Target="../tags/tag67.xml"/><Relationship Id="rId27" Type="http://schemas.openxmlformats.org/officeDocument/2006/relationships/tags" Target="../tags/tag66.xml"/><Relationship Id="rId26" Type="http://schemas.openxmlformats.org/officeDocument/2006/relationships/tags" Target="../tags/tag65.xml"/><Relationship Id="rId25" Type="http://schemas.openxmlformats.org/officeDocument/2006/relationships/tags" Target="../tags/tag64.xml"/><Relationship Id="rId24" Type="http://schemas.openxmlformats.org/officeDocument/2006/relationships/tags" Target="../tags/tag63.xml"/><Relationship Id="rId23" Type="http://schemas.openxmlformats.org/officeDocument/2006/relationships/tags" Target="../tags/tag62.xml"/><Relationship Id="rId22" Type="http://schemas.openxmlformats.org/officeDocument/2006/relationships/tags" Target="../tags/tag61.xml"/><Relationship Id="rId21" Type="http://schemas.openxmlformats.org/officeDocument/2006/relationships/tags" Target="../tags/tag60.xml"/><Relationship Id="rId20" Type="http://schemas.openxmlformats.org/officeDocument/2006/relationships/tags" Target="../tags/tag59.xml"/><Relationship Id="rId2" Type="http://schemas.openxmlformats.org/officeDocument/2006/relationships/tags" Target="../tags/tag42.xml"/><Relationship Id="rId19" Type="http://schemas.openxmlformats.org/officeDocument/2006/relationships/tags" Target="../tags/tag58.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tags" Target="../tags/tag83.xml"/><Relationship Id="rId3" Type="http://schemas.openxmlformats.org/officeDocument/2006/relationships/image" Target="../media/image7.png"/><Relationship Id="rId2" Type="http://schemas.openxmlformats.org/officeDocument/2006/relationships/tags" Target="../tags/tag82.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3131185" y="4105275"/>
            <a:ext cx="6093460" cy="411480"/>
            <a:chOff x="4733" y="7202"/>
            <a:chExt cx="9596" cy="648"/>
          </a:xfrm>
        </p:grpSpPr>
        <p:grpSp>
          <p:nvGrpSpPr>
            <p:cNvPr id="11" name="组合 10"/>
            <p:cNvGrpSpPr/>
            <p:nvPr/>
          </p:nvGrpSpPr>
          <p:grpSpPr>
            <a:xfrm>
              <a:off x="4733" y="7202"/>
              <a:ext cx="4330" cy="649"/>
              <a:chOff x="5200074" y="4467322"/>
              <a:chExt cx="2749493" cy="412425"/>
            </a:xfrm>
          </p:grpSpPr>
          <p:grpSp>
            <p:nvGrpSpPr>
              <p:cNvPr id="12" name="组合 11"/>
              <p:cNvGrpSpPr/>
              <p:nvPr/>
            </p:nvGrpSpPr>
            <p:grpSpPr>
              <a:xfrm>
                <a:off x="5200074" y="4467322"/>
                <a:ext cx="2749493" cy="412425"/>
                <a:chOff x="5423085" y="5733256"/>
                <a:chExt cx="2749493" cy="412425"/>
              </a:xfrm>
            </p:grpSpPr>
            <p:sp>
              <p:nvSpPr>
                <p:cNvPr id="15" name="Rounded Rectangle 28"/>
                <p:cNvSpPr/>
                <p:nvPr/>
              </p:nvSpPr>
              <p:spPr>
                <a:xfrm>
                  <a:off x="5423085" y="5733256"/>
                  <a:ext cx="2749493" cy="412424"/>
                </a:xfrm>
                <a:prstGeom prst="round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900" dirty="0">
                    <a:solidFill>
                      <a:schemeClr val="tx1">
                        <a:lumMod val="65000"/>
                        <a:lumOff val="35000"/>
                      </a:schemeClr>
                    </a:solidFill>
                    <a:latin typeface="微软雅黑" panose="020B0503020204020204" charset="-122"/>
                    <a:ea typeface="微软雅黑" panose="020B0503020204020204" charset="-122"/>
                  </a:endParaRPr>
                </a:p>
              </p:txBody>
            </p:sp>
            <p:sp>
              <p:nvSpPr>
                <p:cNvPr id="16" name="Rounded Rectangle 29"/>
                <p:cNvSpPr/>
                <p:nvPr/>
              </p:nvSpPr>
              <p:spPr>
                <a:xfrm>
                  <a:off x="5423085" y="5733257"/>
                  <a:ext cx="1104169" cy="41242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微软雅黑" panose="020B0503020204020204" charset="-122"/>
                    <a:ea typeface="微软雅黑" panose="020B0503020204020204" charset="-122"/>
                  </a:endParaRPr>
                </a:p>
              </p:txBody>
            </p:sp>
          </p:grpSp>
          <p:sp>
            <p:nvSpPr>
              <p:cNvPr id="13" name="TextBox 59"/>
              <p:cNvSpPr>
                <a:spLocks noChangeArrowheads="1"/>
              </p:cNvSpPr>
              <p:nvPr/>
            </p:nvSpPr>
            <p:spPr bwMode="auto">
              <a:xfrm flipH="1">
                <a:off x="5285271" y="4488868"/>
                <a:ext cx="1008112" cy="36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chemeClr val="bg1"/>
                    </a:solidFill>
                    <a:latin typeface="微软雅黑" panose="020B0503020204020204" charset="-122"/>
                    <a:ea typeface="微软雅黑" panose="020B0503020204020204" charset="-122"/>
                    <a:sym typeface="方正兰亭黑_GBK" pitchFamily="2" charset="-122"/>
                  </a:rPr>
                  <a:t>授课人</a:t>
                </a:r>
                <a:endParaRPr lang="zh-CN" altLang="en-US" dirty="0">
                  <a:solidFill>
                    <a:schemeClr val="bg1"/>
                  </a:solidFill>
                  <a:latin typeface="微软雅黑" panose="020B0503020204020204" charset="-122"/>
                  <a:ea typeface="微软雅黑" panose="020B0503020204020204" charset="-122"/>
                  <a:sym typeface="方正兰亭黑_GBK" pitchFamily="2" charset="-122"/>
                </a:endParaRPr>
              </a:p>
            </p:txBody>
          </p:sp>
          <p:sp>
            <p:nvSpPr>
              <p:cNvPr id="14" name="TextBox 59"/>
              <p:cNvSpPr>
                <a:spLocks noChangeArrowheads="1"/>
              </p:cNvSpPr>
              <p:nvPr/>
            </p:nvSpPr>
            <p:spPr bwMode="auto">
              <a:xfrm flipH="1">
                <a:off x="6510079" y="4488912"/>
                <a:ext cx="1219200" cy="36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rgbClr val="C00000"/>
                    </a:solidFill>
                    <a:latin typeface="微软雅黑" panose="020B0503020204020204" charset="-122"/>
                    <a:ea typeface="微软雅黑" panose="020B0503020204020204" charset="-122"/>
                    <a:sym typeface="方正兰亭黑_GBK" pitchFamily="2" charset="-122"/>
                  </a:rPr>
                  <a:t>何</a:t>
                </a:r>
                <a:r>
                  <a:rPr lang="en-US" altLang="zh-CN" dirty="0">
                    <a:solidFill>
                      <a:srgbClr val="C00000"/>
                    </a:solidFill>
                    <a:latin typeface="微软雅黑" panose="020B0503020204020204" charset="-122"/>
                    <a:ea typeface="微软雅黑" panose="020B0503020204020204" charset="-122"/>
                    <a:sym typeface="方正兰亭黑_GBK" pitchFamily="2" charset="-122"/>
                  </a:rPr>
                  <a:t> </a:t>
                </a:r>
                <a:r>
                  <a:rPr lang="zh-CN" altLang="en-US" dirty="0">
                    <a:solidFill>
                      <a:srgbClr val="C00000"/>
                    </a:solidFill>
                    <a:latin typeface="微软雅黑" panose="020B0503020204020204" charset="-122"/>
                    <a:ea typeface="微软雅黑" panose="020B0503020204020204" charset="-122"/>
                    <a:sym typeface="方正兰亭黑_GBK" pitchFamily="2" charset="-122"/>
                  </a:rPr>
                  <a:t>瑜</a:t>
                </a:r>
                <a:endParaRPr lang="zh-CN" altLang="en-US" dirty="0">
                  <a:solidFill>
                    <a:srgbClr val="C00000"/>
                  </a:solidFill>
                  <a:latin typeface="微软雅黑" panose="020B0503020204020204" charset="-122"/>
                  <a:ea typeface="微软雅黑" panose="020B0503020204020204" charset="-122"/>
                  <a:sym typeface="方正兰亭黑_GBK" pitchFamily="2" charset="-122"/>
                </a:endParaRPr>
              </a:p>
            </p:txBody>
          </p:sp>
        </p:grpSp>
        <p:grpSp>
          <p:nvGrpSpPr>
            <p:cNvPr id="17" name="组合 16"/>
            <p:cNvGrpSpPr/>
            <p:nvPr/>
          </p:nvGrpSpPr>
          <p:grpSpPr>
            <a:xfrm>
              <a:off x="9857" y="7202"/>
              <a:ext cx="4473" cy="649"/>
              <a:chOff x="5200074" y="4467322"/>
              <a:chExt cx="2840584" cy="412425"/>
            </a:xfrm>
          </p:grpSpPr>
          <p:grpSp>
            <p:nvGrpSpPr>
              <p:cNvPr id="18" name="组合 17"/>
              <p:cNvGrpSpPr/>
              <p:nvPr/>
            </p:nvGrpSpPr>
            <p:grpSpPr>
              <a:xfrm>
                <a:off x="5200074" y="4467322"/>
                <a:ext cx="2749493" cy="412425"/>
                <a:chOff x="5423085" y="5733256"/>
                <a:chExt cx="2749493" cy="412425"/>
              </a:xfrm>
            </p:grpSpPr>
            <p:sp>
              <p:nvSpPr>
                <p:cNvPr id="21" name="Rounded Rectangle 28"/>
                <p:cNvSpPr/>
                <p:nvPr/>
              </p:nvSpPr>
              <p:spPr>
                <a:xfrm>
                  <a:off x="5423085" y="5733256"/>
                  <a:ext cx="2749493" cy="412424"/>
                </a:xfrm>
                <a:prstGeom prst="roundRect">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sz="900" dirty="0">
                    <a:solidFill>
                      <a:schemeClr val="tx1">
                        <a:lumMod val="65000"/>
                        <a:lumOff val="35000"/>
                      </a:schemeClr>
                    </a:solidFill>
                    <a:latin typeface="微软雅黑" panose="020B0503020204020204" charset="-122"/>
                    <a:ea typeface="微软雅黑" panose="020B0503020204020204" charset="-122"/>
                  </a:endParaRPr>
                </a:p>
              </p:txBody>
            </p:sp>
            <p:sp>
              <p:nvSpPr>
                <p:cNvPr id="22" name="Rounded Rectangle 29"/>
                <p:cNvSpPr/>
                <p:nvPr/>
              </p:nvSpPr>
              <p:spPr>
                <a:xfrm>
                  <a:off x="5423085" y="5733257"/>
                  <a:ext cx="1104169" cy="41242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latin typeface="微软雅黑" panose="020B0503020204020204" charset="-122"/>
                    <a:ea typeface="微软雅黑" panose="020B0503020204020204" charset="-122"/>
                  </a:endParaRPr>
                </a:p>
              </p:txBody>
            </p:sp>
          </p:grpSp>
          <p:sp>
            <p:nvSpPr>
              <p:cNvPr id="19" name="TextBox 59"/>
              <p:cNvSpPr>
                <a:spLocks noChangeArrowheads="1"/>
              </p:cNvSpPr>
              <p:nvPr/>
            </p:nvSpPr>
            <p:spPr bwMode="auto">
              <a:xfrm flipH="1">
                <a:off x="5285271" y="4488868"/>
                <a:ext cx="1008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zh-CN" altLang="en-US" dirty="0">
                    <a:solidFill>
                      <a:schemeClr val="bg1"/>
                    </a:solidFill>
                    <a:latin typeface="微软雅黑" panose="020B0503020204020204" charset="-122"/>
                    <a:ea typeface="微软雅黑" panose="020B0503020204020204" charset="-122"/>
                    <a:sym typeface="方正兰亭黑_GBK" pitchFamily="2" charset="-122"/>
                  </a:rPr>
                  <a:t>时间</a:t>
                </a:r>
                <a:endParaRPr lang="en-US" altLang="zh-CN" dirty="0">
                  <a:solidFill>
                    <a:schemeClr val="bg1"/>
                  </a:solidFill>
                  <a:latin typeface="微软雅黑" panose="020B0503020204020204" charset="-122"/>
                  <a:ea typeface="微软雅黑" panose="020B0503020204020204" charset="-122"/>
                  <a:sym typeface="方正兰亭黑_GBK" pitchFamily="2" charset="-122"/>
                </a:endParaRPr>
              </a:p>
            </p:txBody>
          </p:sp>
          <p:sp>
            <p:nvSpPr>
              <p:cNvPr id="20" name="TextBox 59"/>
              <p:cNvSpPr>
                <a:spLocks noChangeArrowheads="1"/>
              </p:cNvSpPr>
              <p:nvPr/>
            </p:nvSpPr>
            <p:spPr bwMode="auto">
              <a:xfrm flipH="1">
                <a:off x="6342339" y="4526938"/>
                <a:ext cx="1698319" cy="306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1400" dirty="0">
                    <a:solidFill>
                      <a:srgbClr val="C00000"/>
                    </a:solidFill>
                    <a:latin typeface="微软雅黑" panose="020B0503020204020204" charset="-122"/>
                    <a:ea typeface="微软雅黑" panose="020B0503020204020204" charset="-122"/>
                    <a:sym typeface="方正兰亭黑_GBK" pitchFamily="2" charset="-122"/>
                  </a:rPr>
                  <a:t>2024</a:t>
                </a:r>
                <a:r>
                  <a:rPr lang="zh-CN" altLang="en-US" sz="1400" dirty="0">
                    <a:solidFill>
                      <a:srgbClr val="C00000"/>
                    </a:solidFill>
                    <a:latin typeface="微软雅黑" panose="020B0503020204020204" charset="-122"/>
                    <a:ea typeface="微软雅黑" panose="020B0503020204020204" charset="-122"/>
                    <a:sym typeface="方正兰亭黑_GBK" pitchFamily="2" charset="-122"/>
                  </a:rPr>
                  <a:t>年</a:t>
                </a:r>
                <a:r>
                  <a:rPr lang="en-US" altLang="zh-CN" sz="1400" dirty="0">
                    <a:solidFill>
                      <a:srgbClr val="C00000"/>
                    </a:solidFill>
                    <a:latin typeface="微软雅黑" panose="020B0503020204020204" charset="-122"/>
                    <a:ea typeface="微软雅黑" panose="020B0503020204020204" charset="-122"/>
                    <a:sym typeface="方正兰亭黑_GBK" pitchFamily="2" charset="-122"/>
                  </a:rPr>
                  <a:t>4</a:t>
                </a:r>
                <a:r>
                  <a:rPr lang="zh-CN" altLang="en-US" sz="1400" dirty="0">
                    <a:solidFill>
                      <a:srgbClr val="C00000"/>
                    </a:solidFill>
                    <a:latin typeface="微软雅黑" panose="020B0503020204020204" charset="-122"/>
                    <a:ea typeface="微软雅黑" panose="020B0503020204020204" charset="-122"/>
                    <a:sym typeface="方正兰亭黑_GBK" pitchFamily="2" charset="-122"/>
                  </a:rPr>
                  <a:t>月</a:t>
                </a:r>
                <a:r>
                  <a:rPr lang="en-US" altLang="zh-CN" sz="1400" dirty="0">
                    <a:solidFill>
                      <a:srgbClr val="C00000"/>
                    </a:solidFill>
                    <a:latin typeface="微软雅黑" panose="020B0503020204020204" charset="-122"/>
                    <a:ea typeface="微软雅黑" panose="020B0503020204020204" charset="-122"/>
                    <a:sym typeface="方正兰亭黑_GBK" pitchFamily="2" charset="-122"/>
                  </a:rPr>
                  <a:t>25</a:t>
                </a:r>
                <a:r>
                  <a:rPr lang="zh-CN" altLang="en-US" sz="1400" dirty="0">
                    <a:solidFill>
                      <a:srgbClr val="C00000"/>
                    </a:solidFill>
                    <a:latin typeface="微软雅黑" panose="020B0503020204020204" charset="-122"/>
                    <a:ea typeface="微软雅黑" panose="020B0503020204020204" charset="-122"/>
                    <a:sym typeface="方正兰亭黑_GBK" pitchFamily="2" charset="-122"/>
                  </a:rPr>
                  <a:t>日</a:t>
                </a:r>
                <a:endParaRPr lang="en-US" altLang="zh-CN" sz="1400" dirty="0">
                  <a:solidFill>
                    <a:srgbClr val="C00000"/>
                  </a:solidFill>
                  <a:latin typeface="微软雅黑" panose="020B0503020204020204" charset="-122"/>
                  <a:ea typeface="微软雅黑" panose="020B0503020204020204" charset="-122"/>
                  <a:sym typeface="方正兰亭黑_GBK" pitchFamily="2" charset="-122"/>
                </a:endParaRPr>
              </a:p>
            </p:txBody>
          </p:sp>
        </p:grpSp>
      </p:grpSp>
      <p:pic>
        <p:nvPicPr>
          <p:cNvPr id="28" name="燃烧岁月">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1228725" y="-1127125"/>
            <a:ext cx="609600" cy="609600"/>
          </a:xfrm>
          <a:prstGeom prst="rect">
            <a:avLst/>
          </a:prstGeom>
        </p:spPr>
      </p:pic>
      <p:pic>
        <p:nvPicPr>
          <p:cNvPr id="51" name="图片 50" descr="ff561f39acf56b98cd71310e406c512b"/>
          <p:cNvPicPr>
            <a:picLocks noChangeAspect="1"/>
          </p:cNvPicPr>
          <p:nvPr/>
        </p:nvPicPr>
        <p:blipFill>
          <a:blip r:embed="rId4">
            <a:lum bright="18000"/>
          </a:blip>
          <a:stretch>
            <a:fillRect/>
          </a:stretch>
        </p:blipFill>
        <p:spPr>
          <a:xfrm rot="900000" flipH="1">
            <a:off x="9975850" y="1606550"/>
            <a:ext cx="2061210" cy="671830"/>
          </a:xfrm>
          <a:prstGeom prst="rect">
            <a:avLst/>
          </a:prstGeom>
        </p:spPr>
      </p:pic>
      <p:sp>
        <p:nvSpPr>
          <p:cNvPr id="52" name="矩形 51"/>
          <p:cNvSpPr/>
          <p:nvPr/>
        </p:nvSpPr>
        <p:spPr>
          <a:xfrm>
            <a:off x="631190" y="1544320"/>
            <a:ext cx="10929620" cy="2091690"/>
          </a:xfrm>
          <a:prstGeom prst="rect">
            <a:avLst/>
          </a:prstGeom>
          <a:noFill/>
          <a:ln>
            <a:noFill/>
          </a:ln>
          <a:effectLst>
            <a:innerShdw blurRad="63500" dist="50800" dir="16200000">
              <a:prstClr val="black">
                <a:alpha val="50000"/>
              </a:prstClr>
            </a:innerShdw>
          </a:effectLst>
        </p:spPr>
        <p:txBody>
          <a:bodyPr wrap="square" rtlCol="0">
            <a:spAutoFit/>
          </a:bodyPr>
          <a:p>
            <a:pPr algn="ctr"/>
            <a:r>
              <a:rPr sz="6500" dirty="0">
                <a:solidFill>
                  <a:srgbClr val="C00000"/>
                </a:solidFill>
                <a:effectLst>
                  <a:outerShdw blurRad="25400" dist="12700" dir="2700000" algn="tl" rotWithShape="0">
                    <a:prstClr val="black">
                      <a:alpha val="40000"/>
                    </a:prstClr>
                  </a:outerShdw>
                </a:effectLst>
                <a:latin typeface="思源黑体 CN Bold" panose="020B0800000000000000" charset="-122"/>
                <a:ea typeface="思源黑体 CN Bold" panose="020B0800000000000000" charset="-122"/>
                <a:cs typeface="思源黑体 CN Bold" panose="020B0800000000000000" charset="-122"/>
                <a:sym typeface="+mn-ea"/>
              </a:rPr>
              <a:t>2024党纪学习教育</a:t>
            </a:r>
            <a:endParaRPr sz="6500" dirty="0">
              <a:solidFill>
                <a:srgbClr val="C00000"/>
              </a:solidFill>
              <a:effectLst>
                <a:outerShdw blurRad="25400" dist="12700" dir="2700000" algn="tl" rotWithShape="0">
                  <a:prstClr val="black">
                    <a:alpha val="40000"/>
                  </a:prstClr>
                </a:outerShdw>
              </a:effectLst>
              <a:latin typeface="思源黑体 CN Bold" panose="020B0800000000000000" charset="-122"/>
              <a:ea typeface="思源黑体 CN Bold" panose="020B0800000000000000" charset="-122"/>
              <a:cs typeface="思源黑体 CN Bold" panose="020B0800000000000000" charset="-122"/>
              <a:sym typeface="+mn-ea"/>
            </a:endParaRPr>
          </a:p>
          <a:p>
            <a:pPr algn="ctr"/>
            <a:r>
              <a:rPr lang="zh-CN" altLang="en-US" sz="6500" dirty="0">
                <a:solidFill>
                  <a:srgbClr val="C00000"/>
                </a:solidFill>
                <a:effectLst>
                  <a:outerShdw blurRad="25400" dist="12700" dir="2700000" algn="tl" rotWithShape="0">
                    <a:prstClr val="black">
                      <a:alpha val="40000"/>
                    </a:prstClr>
                  </a:outerShdw>
                </a:effectLst>
                <a:latin typeface="思源黑体 CN Bold" panose="020B0800000000000000" charset="-122"/>
                <a:ea typeface="思源黑体 CN Bold" panose="020B0800000000000000" charset="-122"/>
                <a:cs typeface="思源黑体 CN Bold" panose="020B0800000000000000" charset="-122"/>
                <a:sym typeface="+mn-ea"/>
              </a:rPr>
              <a:t>是什么？学什么？怎么学？</a:t>
            </a:r>
            <a:endParaRPr lang="zh-CN" altLang="en-US" sz="6500" dirty="0">
              <a:solidFill>
                <a:srgbClr val="C00000"/>
              </a:solidFill>
              <a:effectLst>
                <a:outerShdw blurRad="25400" dist="12700" dir="2700000" algn="tl" rotWithShape="0">
                  <a:prstClr val="black">
                    <a:alpha val="40000"/>
                  </a:prstClr>
                </a:outerShdw>
              </a:effectLst>
              <a:latin typeface="思源黑体 CN Bold" panose="020B0800000000000000" charset="-122"/>
              <a:ea typeface="思源黑体 CN Bold" panose="020B0800000000000000" charset="-122"/>
              <a:cs typeface="思源黑体 CN Bold" panose="020B0800000000000000" charset="-122"/>
              <a:sym typeface="+mn-ea"/>
            </a:endParaRPr>
          </a:p>
        </p:txBody>
      </p:sp>
      <p:pic>
        <p:nvPicPr>
          <p:cNvPr id="64" name="图片 63" descr="底部装饰3"/>
          <p:cNvPicPr>
            <a:picLocks noChangeAspect="1"/>
          </p:cNvPicPr>
          <p:nvPr>
            <p:custDataLst>
              <p:tags r:id="rId5"/>
            </p:custDataLst>
          </p:nvPr>
        </p:nvPicPr>
        <p:blipFill>
          <a:blip r:embed="rId6"/>
          <a:stretch>
            <a:fillRect/>
          </a:stretch>
        </p:blipFill>
        <p:spPr>
          <a:xfrm>
            <a:off x="0" y="4632325"/>
            <a:ext cx="12192000" cy="2241550"/>
          </a:xfrm>
          <a:prstGeom prst="rect">
            <a:avLst/>
          </a:prstGeom>
        </p:spPr>
      </p:pic>
      <p:pic>
        <p:nvPicPr>
          <p:cNvPr id="65" name="图片 64"/>
          <p:cNvPicPr>
            <a:picLocks noChangeAspect="1"/>
          </p:cNvPicPr>
          <p:nvPr>
            <p:custDataLst>
              <p:tags r:id="rId7"/>
            </p:custDataLst>
          </p:nvPr>
        </p:nvPicPr>
        <p:blipFill>
          <a:blip r:embed="rId8">
            <a:lum bright="-6000"/>
            <a:extLst>
              <a:ext uri="{28A0092B-C50C-407E-A947-70E740481C1C}">
                <a14:useLocalDpi xmlns:a14="http://schemas.microsoft.com/office/drawing/2010/main" val="0"/>
              </a:ext>
            </a:extLst>
          </a:blip>
          <a:stretch>
            <a:fillRect/>
          </a:stretch>
        </p:blipFill>
        <p:spPr>
          <a:xfrm>
            <a:off x="-5080" y="0"/>
            <a:ext cx="4259580" cy="1732280"/>
          </a:xfrm>
          <a:prstGeom prst="rect">
            <a:avLst/>
          </a:prstGeom>
        </p:spPr>
      </p:pic>
      <p:grpSp>
        <p:nvGrpSpPr>
          <p:cNvPr id="5" name="PA-10221"/>
          <p:cNvGrpSpPr/>
          <p:nvPr>
            <p:custDataLst>
              <p:tags r:id="rId9"/>
            </p:custDataLst>
          </p:nvPr>
        </p:nvGrpSpPr>
        <p:grpSpPr>
          <a:xfrm>
            <a:off x="2029460" y="3568700"/>
            <a:ext cx="8133715" cy="340360"/>
            <a:chOff x="1188720" y="5413580"/>
            <a:chExt cx="9814562" cy="411158"/>
          </a:xfrm>
          <a:solidFill>
            <a:srgbClr val="C00000"/>
          </a:solidFill>
        </p:grpSpPr>
        <p:sp>
          <p:nvSpPr>
            <p:cNvPr id="6" name="PA-矩形 5"/>
            <p:cNvSpPr/>
            <p:nvPr>
              <p:custDataLst>
                <p:tags r:id="rId10"/>
              </p:custDataLst>
            </p:nvPr>
          </p:nvSpPr>
          <p:spPr>
            <a:xfrm>
              <a:off x="1188720" y="5604759"/>
              <a:ext cx="4003040" cy="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PA-矩形 6"/>
            <p:cNvSpPr/>
            <p:nvPr>
              <p:custDataLst>
                <p:tags r:id="rId11"/>
              </p:custDataLst>
            </p:nvPr>
          </p:nvSpPr>
          <p:spPr>
            <a:xfrm>
              <a:off x="7000242" y="5604759"/>
              <a:ext cx="4003040" cy="288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8" name="组合 7"/>
            <p:cNvGrpSpPr/>
            <p:nvPr/>
          </p:nvGrpSpPr>
          <p:grpSpPr>
            <a:xfrm>
              <a:off x="5406442" y="5413580"/>
              <a:ext cx="1379118" cy="411158"/>
              <a:chOff x="5402520" y="5413580"/>
              <a:chExt cx="1379118" cy="411158"/>
            </a:xfrm>
            <a:grpFill/>
          </p:grpSpPr>
          <p:sp>
            <p:nvSpPr>
              <p:cNvPr id="9" name="PA-5-Point Star 8"/>
              <p:cNvSpPr/>
              <p:nvPr>
                <p:custDataLst>
                  <p:tags r:id="rId12"/>
                </p:custDataLst>
              </p:nvPr>
            </p:nvSpPr>
            <p:spPr>
              <a:xfrm>
                <a:off x="5886500" y="5413580"/>
                <a:ext cx="411158" cy="41115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PA-5-Point Star 9"/>
              <p:cNvSpPr/>
              <p:nvPr>
                <p:custDataLst>
                  <p:tags r:id="rId13"/>
                </p:custDataLst>
              </p:nvPr>
            </p:nvSpPr>
            <p:spPr>
              <a:xfrm>
                <a:off x="5586085" y="5494700"/>
                <a:ext cx="248918" cy="24891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PA-5-Point Star 10"/>
              <p:cNvSpPr/>
              <p:nvPr>
                <p:custDataLst>
                  <p:tags r:id="rId14"/>
                </p:custDataLst>
              </p:nvPr>
            </p:nvSpPr>
            <p:spPr>
              <a:xfrm>
                <a:off x="6349155" y="5494700"/>
                <a:ext cx="248918" cy="24891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PA-5-Point Star 11"/>
              <p:cNvSpPr/>
              <p:nvPr>
                <p:custDataLst>
                  <p:tags r:id="rId15"/>
                </p:custDataLst>
              </p:nvPr>
            </p:nvSpPr>
            <p:spPr>
              <a:xfrm>
                <a:off x="5402520" y="5553125"/>
                <a:ext cx="132068" cy="13206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PA-5-Point Star 12"/>
              <p:cNvSpPr/>
              <p:nvPr>
                <p:custDataLst>
                  <p:tags r:id="rId16"/>
                </p:custDataLst>
              </p:nvPr>
            </p:nvSpPr>
            <p:spPr>
              <a:xfrm>
                <a:off x="6649570" y="5553125"/>
                <a:ext cx="132068" cy="132068"/>
              </a:xfrm>
              <a:prstGeom prst="star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ipe(left)">
                                      <p:cBhvr>
                                        <p:cTn id="10" dur="750"/>
                                        <p:tgtEl>
                                          <p:spTgt spid="65"/>
                                        </p:tgtEl>
                                      </p:cBhvr>
                                    </p:animEffect>
                                  </p:childTnLst>
                                </p:cTn>
                              </p:par>
                            </p:childTnLst>
                          </p:cTn>
                        </p:par>
                        <p:par>
                          <p:cTn id="11" fill="hold">
                            <p:stCondLst>
                              <p:cond delay="1000"/>
                            </p:stCondLst>
                            <p:childTnLst>
                              <p:par>
                                <p:cTn id="12" presetID="23" presetClass="entr" presetSubtype="32" fill="hold" grpId="0" nodeType="afterEffect">
                                  <p:stCondLst>
                                    <p:cond delay="0"/>
                                  </p:stCondLst>
                                  <p:childTnLst>
                                    <p:set>
                                      <p:cBhvr>
                                        <p:cTn id="13" dur="1000" fill="hold">
                                          <p:stCondLst>
                                            <p:cond delay="0"/>
                                          </p:stCondLst>
                                        </p:cTn>
                                        <p:tgtEl>
                                          <p:spTgt spid="52"/>
                                        </p:tgtEl>
                                        <p:attrNameLst>
                                          <p:attrName>style.visibility</p:attrName>
                                        </p:attrNameLst>
                                      </p:cBhvr>
                                      <p:to>
                                        <p:strVal val="visible"/>
                                      </p:to>
                                    </p:set>
                                    <p:anim calcmode="lin" valueType="num">
                                      <p:cBhvr>
                                        <p:cTn id="14" dur="1000" fill="hold"/>
                                        <p:tgtEl>
                                          <p:spTgt spid="52"/>
                                        </p:tgtEl>
                                        <p:attrNameLst>
                                          <p:attrName>ppt_w</p:attrName>
                                        </p:attrNameLst>
                                      </p:cBhvr>
                                      <p:tavLst>
                                        <p:tav tm="0">
                                          <p:val>
                                            <p:strVal val="4*#ppt_w"/>
                                          </p:val>
                                        </p:tav>
                                        <p:tav tm="100000">
                                          <p:val>
                                            <p:strVal val="#ppt_w"/>
                                          </p:val>
                                        </p:tav>
                                      </p:tavLst>
                                    </p:anim>
                                    <p:anim calcmode="lin" valueType="num">
                                      <p:cBhvr>
                                        <p:cTn id="15" dur="1000" fill="hold"/>
                                        <p:tgtEl>
                                          <p:spTgt spid="52"/>
                                        </p:tgtEl>
                                        <p:attrNameLst>
                                          <p:attrName>ppt_h</p:attrName>
                                        </p:attrNameLst>
                                      </p:cBhvr>
                                      <p:tavLst>
                                        <p:tav tm="0">
                                          <p:val>
                                            <p:strVal val="4*#ppt_h"/>
                                          </p:val>
                                        </p:tav>
                                        <p:tav tm="100000">
                                          <p:val>
                                            <p:strVal val="#ppt_h"/>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 presetClass="entr" presetSubtype="4" fill="hold" nodeType="afterEffect">
                                  <p:stCondLst>
                                    <p:cond delay="0"/>
                                  </p:stCondLst>
                                  <p:childTnLst>
                                    <p:set>
                                      <p:cBhvr>
                                        <p:cTn id="24" dur="1000" fill="hold">
                                          <p:stCondLst>
                                            <p:cond delay="0"/>
                                          </p:stCondLst>
                                        </p:cTn>
                                        <p:tgtEl>
                                          <p:spTgt spid="42"/>
                                        </p:tgtEl>
                                        <p:attrNameLst>
                                          <p:attrName>style.visibility</p:attrName>
                                        </p:attrNameLst>
                                      </p:cBhvr>
                                      <p:to>
                                        <p:strVal val="visible"/>
                                      </p:to>
                                    </p:set>
                                    <p:anim calcmode="lin" valueType="num">
                                      <p:cBhvr additive="base">
                                        <p:cTn id="25" dur="1000" fill="hold"/>
                                        <p:tgtEl>
                                          <p:spTgt spid="42"/>
                                        </p:tgtEl>
                                        <p:attrNameLst>
                                          <p:attrName>ppt_x</p:attrName>
                                        </p:attrNameLst>
                                      </p:cBhvr>
                                      <p:tavLst>
                                        <p:tav tm="0">
                                          <p:val>
                                            <p:strVal val="#ppt_x"/>
                                          </p:val>
                                        </p:tav>
                                        <p:tav tm="100000">
                                          <p:val>
                                            <p:strVal val="#ppt_x"/>
                                          </p:val>
                                        </p:tav>
                                      </p:tavLst>
                                    </p:anim>
                                    <p:anim calcmode="lin" valueType="num">
                                      <p:cBhvr additive="base">
                                        <p:cTn id="26" dur="10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
                <p:cTn id="27" repeatCount="indefinite" fill="hold" display="0">
                  <p:stCondLst>
                    <p:cond delay="indefinite"/>
                  </p:stCondLst>
                  <p:endCondLst>
                    <p:cond evt="onStopAudio" delay="0">
                      <p:tgtEl>
                        <p:sldTgt/>
                      </p:tgtEl>
                    </p:cond>
                  </p:endCondLst>
                </p:cTn>
                <p:tgtEl>
                  <p:spTgt spid="28"/>
                </p:tgtEl>
              </p:cMediaNode>
            </p:audio>
          </p:childTnLst>
        </p:cTn>
      </p:par>
    </p:tnLst>
    <p:bldLst>
      <p:bldP spid="5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f561f39acf56b98cd71310e406c512b"/>
          <p:cNvPicPr>
            <a:picLocks noChangeAspect="1"/>
          </p:cNvPicPr>
          <p:nvPr/>
        </p:nvPicPr>
        <p:blipFill>
          <a:blip r:embed="rId1">
            <a:lum bright="18000"/>
          </a:blip>
          <a:stretch>
            <a:fillRect/>
          </a:stretch>
        </p:blipFill>
        <p:spPr>
          <a:xfrm rot="900000" flipH="1">
            <a:off x="9975850" y="1517650"/>
            <a:ext cx="2061210" cy="671830"/>
          </a:xfrm>
          <a:prstGeom prst="rect">
            <a:avLst/>
          </a:prstGeom>
        </p:spPr>
      </p:pic>
      <p:pic>
        <p:nvPicPr>
          <p:cNvPr id="64" name="图片 63" descr="底部装饰3"/>
          <p:cNvPicPr>
            <a:picLocks noChangeAspect="1"/>
          </p:cNvPicPr>
          <p:nvPr>
            <p:custDataLst>
              <p:tags r:id="rId2"/>
            </p:custDataLst>
          </p:nvPr>
        </p:nvPicPr>
        <p:blipFill>
          <a:blip r:embed="rId3"/>
          <a:stretch>
            <a:fillRect/>
          </a:stretch>
        </p:blipFill>
        <p:spPr>
          <a:xfrm>
            <a:off x="0" y="4632325"/>
            <a:ext cx="12192000" cy="2241550"/>
          </a:xfrm>
          <a:prstGeom prst="rect">
            <a:avLst/>
          </a:prstGeom>
        </p:spPr>
      </p:pic>
      <p:pic>
        <p:nvPicPr>
          <p:cNvPr id="65" name="图片 64"/>
          <p:cNvPicPr>
            <a:picLocks noChangeAspect="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a:xfrm>
            <a:off x="-5080" y="0"/>
            <a:ext cx="5198110" cy="2113915"/>
          </a:xfrm>
          <a:prstGeom prst="rect">
            <a:avLst/>
          </a:prstGeom>
        </p:spPr>
      </p:pic>
      <p:grpSp>
        <p:nvGrpSpPr>
          <p:cNvPr id="3" name="组合 2"/>
          <p:cNvGrpSpPr/>
          <p:nvPr/>
        </p:nvGrpSpPr>
        <p:grpSpPr>
          <a:xfrm>
            <a:off x="3940175" y="1199515"/>
            <a:ext cx="3990340" cy="1146175"/>
            <a:chOff x="6205" y="1889"/>
            <a:chExt cx="6284" cy="1805"/>
          </a:xfrm>
        </p:grpSpPr>
        <p:grpSp>
          <p:nvGrpSpPr>
            <p:cNvPr id="6" name="组合 5"/>
            <p:cNvGrpSpPr/>
            <p:nvPr/>
          </p:nvGrpSpPr>
          <p:grpSpPr>
            <a:xfrm>
              <a:off x="8561" y="1889"/>
              <a:ext cx="2079" cy="1775"/>
              <a:chOff x="5435994" y="2083049"/>
              <a:chExt cx="1320012" cy="1127252"/>
            </a:xfrm>
          </p:grpSpPr>
          <p:sp>
            <p:nvSpPr>
              <p:cNvPr id="10" name="矩形: 圆角 43"/>
              <p:cNvSpPr/>
              <p:nvPr/>
            </p:nvSpPr>
            <p:spPr>
              <a:xfrm>
                <a:off x="5435994" y="2083049"/>
                <a:ext cx="1320012" cy="1127252"/>
              </a:xfrm>
              <a:prstGeom prst="roundRect">
                <a:avLst>
                  <a:gd name="adj" fmla="val 6255"/>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endParaRPr>
              </a:p>
            </p:txBody>
          </p:sp>
          <p:sp>
            <p:nvSpPr>
              <p:cNvPr id="11" name="文本框 10"/>
              <p:cNvSpPr txBox="1"/>
              <p:nvPr/>
            </p:nvSpPr>
            <p:spPr>
              <a:xfrm>
                <a:off x="5622930" y="2138844"/>
                <a:ext cx="946150" cy="1014730"/>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肆</a:t>
                </a:r>
                <a:endPar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grpSp>
        <p:grpSp>
          <p:nvGrpSpPr>
            <p:cNvPr id="42" name="组合 41"/>
            <p:cNvGrpSpPr/>
            <p:nvPr/>
          </p:nvGrpSpPr>
          <p:grpSpPr>
            <a:xfrm>
              <a:off x="6205" y="3164"/>
              <a:ext cx="6284" cy="531"/>
              <a:chOff x="3940061" y="2139193"/>
              <a:chExt cx="3990294" cy="337185"/>
            </a:xfrm>
          </p:grpSpPr>
          <p:sp>
            <p:nvSpPr>
              <p:cNvPr id="12" name="文本框 11"/>
              <p:cNvSpPr txBox="1"/>
              <p:nvPr/>
            </p:nvSpPr>
            <p:spPr>
              <a:xfrm>
                <a:off x="3940061" y="2139193"/>
                <a:ext cx="1282065"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rPr>
                  <a:t>PART FOUR</a:t>
                </a:r>
                <a:endParaRPr kumimoji="0" lang="en-US" altLang="zh-CN"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endParaRPr>
              </a:p>
            </p:txBody>
          </p:sp>
          <p:sp>
            <p:nvSpPr>
              <p:cNvPr id="13" name="文本框 12"/>
              <p:cNvSpPr txBox="1"/>
              <p:nvPr/>
            </p:nvSpPr>
            <p:spPr>
              <a:xfrm>
                <a:off x="6932135" y="2139193"/>
                <a:ext cx="998220"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rPr>
                  <a:t>第四部分</a:t>
                </a:r>
                <a:endParaRPr kumimoji="0" lang="zh-CN" altLang="en-US"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endParaRPr>
              </a:p>
            </p:txBody>
          </p:sp>
        </p:grpSp>
      </p:grpSp>
      <p:sp>
        <p:nvSpPr>
          <p:cNvPr id="5" name="文本框 4"/>
          <p:cNvSpPr txBox="1"/>
          <p:nvPr/>
        </p:nvSpPr>
        <p:spPr>
          <a:xfrm>
            <a:off x="635" y="2805430"/>
            <a:ext cx="12192000" cy="1322070"/>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ctr"/>
            <a:r>
              <a:rPr lang="zh-CN" altLang="en-US" sz="8000" dirty="0">
                <a:solidFill>
                  <a:srgbClr val="C00000"/>
                </a:solidFill>
                <a:effectLst/>
                <a:latin typeface="思源黑体 CN Medium" panose="020B0600000000000000" pitchFamily="34" charset="-122"/>
                <a:ea typeface="思源黑体 CN Medium" panose="020B0600000000000000" pitchFamily="34" charset="-122"/>
              </a:rPr>
              <a:t> 目标要求</a:t>
            </a:r>
            <a:endParaRPr lang="zh-CN" altLang="en-US" sz="8000" dirty="0">
              <a:solidFill>
                <a:srgbClr val="C00000"/>
              </a:solidFill>
              <a:effectLst/>
              <a:latin typeface="思源黑体 CN Medium" panose="020B0600000000000000" pitchFamily="34" charset="-122"/>
              <a:ea typeface="思源黑体 CN Medium" panose="020B0600000000000000"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750"/>
                                        <p:tgtEl>
                                          <p:spTgt spid="6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000"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000"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873071" y="296209"/>
            <a:ext cx="2650490" cy="593725"/>
            <a:chOff x="873071" y="296209"/>
            <a:chExt cx="2650490" cy="593725"/>
          </a:xfrm>
        </p:grpSpPr>
        <p:sp>
          <p:nvSpPr>
            <p:cNvPr id="41" name="矩形 38"/>
            <p:cNvSpPr/>
            <p:nvPr>
              <p:custDataLst>
                <p:tags r:id="rId1"/>
              </p:custDataLst>
            </p:nvPr>
          </p:nvSpPr>
          <p:spPr>
            <a:xfrm>
              <a:off x="873071" y="296209"/>
              <a:ext cx="2650490" cy="593725"/>
            </a:xfrm>
            <a:custGeom>
              <a:avLst/>
              <a:gdLst/>
              <a:ahLst/>
              <a:cxnLst/>
              <a:rect l="0" t="0" r="0" b="0"/>
              <a:pathLst>
                <a:path w="3303777" h="593727">
                  <a:moveTo>
                    <a:pt x="38275" y="590840"/>
                  </a:moveTo>
                  <a:lnTo>
                    <a:pt x="3231712" y="593691"/>
                  </a:lnTo>
                  <a:cubicBezTo>
                    <a:pt x="3271491" y="593726"/>
                    <a:pt x="3303776" y="561470"/>
                    <a:pt x="3303776" y="521691"/>
                  </a:cubicBezTo>
                  <a:lnTo>
                    <a:pt x="3303776" y="73912"/>
                  </a:lnTo>
                  <a:cubicBezTo>
                    <a:pt x="3303776" y="34192"/>
                    <a:pt x="3271539" y="1936"/>
                    <a:pt x="3231819" y="1912"/>
                  </a:cubicBezTo>
                  <a:lnTo>
                    <a:pt x="0" y="0"/>
                  </a:lnTo>
                  <a:cubicBezTo>
                    <a:pt x="73219" y="84856"/>
                    <a:pt x="156438" y="144373"/>
                    <a:pt x="121034" y="270172"/>
                  </a:cubicBezTo>
                  <a:cubicBezTo>
                    <a:pt x="120231" y="375758"/>
                    <a:pt x="99424" y="485254"/>
                    <a:pt x="38275" y="59084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2"/>
              </p:custDataLst>
            </p:nvPr>
          </p:nvSpPr>
          <p:spPr>
            <a:xfrm>
              <a:off x="1285821" y="331769"/>
              <a:ext cx="2094865" cy="521970"/>
            </a:xfrm>
            <a:prstGeom prst="rect">
              <a:avLst/>
            </a:prstGeom>
            <a:noFill/>
          </p:spPr>
          <p:txBody>
            <a:bodyPr wrap="square">
              <a:spAutoFit/>
            </a:bodyPr>
            <a:lstStyle/>
            <a:p>
              <a:pPr algn="dist"/>
              <a:r>
                <a:rPr lang="zh-CN" altLang="en-US" sz="2800" b="1" spc="120" dirty="0">
                  <a:solidFill>
                    <a:schemeClr val="bg1"/>
                  </a:solidFill>
                  <a:latin typeface="思源黑体 CN Medium" panose="020B0600000000000000" pitchFamily="34" charset="-122"/>
                  <a:ea typeface="思源黑体 CN Medium" panose="020B0600000000000000" pitchFamily="34" charset="-122"/>
                </a:rPr>
                <a:t>目标要求</a:t>
              </a:r>
              <a:endParaRPr lang="zh-CN" altLang="en-US" sz="2800" b="1" spc="12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6" name="组合 5"/>
          <p:cNvGrpSpPr/>
          <p:nvPr/>
        </p:nvGrpSpPr>
        <p:grpSpPr>
          <a:xfrm>
            <a:off x="541020" y="276860"/>
            <a:ext cx="629920" cy="631190"/>
            <a:chOff x="914400" y="1457325"/>
            <a:chExt cx="1511300" cy="1512888"/>
          </a:xfrm>
        </p:grpSpPr>
        <p:sp>
          <p:nvSpPr>
            <p:cNvPr id="7" name="椭圆 2"/>
            <p:cNvSpPr>
              <a:spLocks noChangeArrowheads="1"/>
            </p:cNvSpPr>
            <p:nvPr>
              <p:custDataLst>
                <p:tags r:id="rId3"/>
              </p:custDataLst>
            </p:nvPr>
          </p:nvSpPr>
          <p:spPr bwMode="auto">
            <a:xfrm>
              <a:off x="914400" y="1457325"/>
              <a:ext cx="1511300" cy="1512888"/>
            </a:xfrm>
            <a:prstGeom prst="ellipse">
              <a:avLst/>
            </a:prstGeom>
            <a:solidFill>
              <a:srgbClr val="C4261D"/>
            </a:solidFill>
            <a:ln w="22225">
              <a:solidFill>
                <a:schemeClr val="bg1"/>
              </a:solidFill>
            </a:ln>
            <a:effectLst/>
            <a:extLs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fontAlgn="base" hangingPunct="1">
                <a:spcBef>
                  <a:spcPct val="0"/>
                </a:spcBef>
                <a:spcAft>
                  <a:spcPct val="0"/>
                </a:spcAft>
                <a:buSzPct val="100000"/>
              </a:pPr>
              <a:endParaRPr lang="zh-CN" altLang="en-US">
                <a:solidFill>
                  <a:srgbClr val="C4261D"/>
                </a:solidFill>
                <a:ea typeface="宋体" panose="02010600030101010101" pitchFamily="2" charset="-122"/>
              </a:endParaRPr>
            </a:p>
          </p:txBody>
        </p:sp>
        <p:sp>
          <p:nvSpPr>
            <p:cNvPr id="8" name="Freeform 5"/>
            <p:cNvSpPr/>
            <p:nvPr>
              <p:custDataLst>
                <p:tags r:id="rId4"/>
              </p:custDataLst>
            </p:nvPr>
          </p:nvSpPr>
          <p:spPr bwMode="auto">
            <a:xfrm>
              <a:off x="1209675" y="1682750"/>
              <a:ext cx="920750" cy="1062038"/>
            </a:xfrm>
            <a:custGeom>
              <a:avLst/>
              <a:gdLst>
                <a:gd name="T0" fmla="*/ 2147483647 w 593"/>
                <a:gd name="T1" fmla="*/ 2147483647 h 705"/>
                <a:gd name="T2" fmla="*/ 2147483647 w 593"/>
                <a:gd name="T3" fmla="*/ 2147483647 h 705"/>
                <a:gd name="T4" fmla="*/ 2147483647 w 593"/>
                <a:gd name="T5" fmla="*/ 2147483647 h 705"/>
                <a:gd name="T6" fmla="*/ 2147483647 w 593"/>
                <a:gd name="T7" fmla="*/ 2147483647 h 705"/>
                <a:gd name="T8" fmla="*/ 2147483647 w 593"/>
                <a:gd name="T9" fmla="*/ 2147483647 h 705"/>
                <a:gd name="T10" fmla="*/ 2147483647 w 593"/>
                <a:gd name="T11" fmla="*/ 2147483647 h 705"/>
                <a:gd name="T12" fmla="*/ 2147483647 w 593"/>
                <a:gd name="T13" fmla="*/ 2147483647 h 705"/>
                <a:gd name="T14" fmla="*/ 2147483647 w 593"/>
                <a:gd name="T15" fmla="*/ 2147483647 h 705"/>
                <a:gd name="T16" fmla="*/ 2147483647 w 593"/>
                <a:gd name="T17" fmla="*/ 2147483647 h 705"/>
                <a:gd name="T18" fmla="*/ 2147483647 w 593"/>
                <a:gd name="T19" fmla="*/ 2147483647 h 705"/>
                <a:gd name="T20" fmla="*/ 2147483647 w 593"/>
                <a:gd name="T21" fmla="*/ 2147483647 h 705"/>
                <a:gd name="T22" fmla="*/ 2147483647 w 593"/>
                <a:gd name="T23" fmla="*/ 2147483647 h 705"/>
                <a:gd name="T24" fmla="*/ 2147483647 w 593"/>
                <a:gd name="T25" fmla="*/ 2147483647 h 705"/>
                <a:gd name="T26" fmla="*/ 2147483647 w 593"/>
                <a:gd name="T27" fmla="*/ 2147483647 h 705"/>
                <a:gd name="T28" fmla="*/ 2147483647 w 593"/>
                <a:gd name="T29" fmla="*/ 2147483647 h 705"/>
                <a:gd name="T30" fmla="*/ 2147483647 w 593"/>
                <a:gd name="T31" fmla="*/ 2147483647 h 705"/>
                <a:gd name="T32" fmla="*/ 2147483647 w 593"/>
                <a:gd name="T33" fmla="*/ 2147483647 h 705"/>
                <a:gd name="T34" fmla="*/ 2147483647 w 593"/>
                <a:gd name="T35" fmla="*/ 2147483647 h 705"/>
                <a:gd name="T36" fmla="*/ 2147483647 w 593"/>
                <a:gd name="T37" fmla="*/ 2147483647 h 705"/>
                <a:gd name="T38" fmla="*/ 2147483647 w 593"/>
                <a:gd name="T39" fmla="*/ 2147483647 h 705"/>
                <a:gd name="T40" fmla="*/ 2147483647 w 593"/>
                <a:gd name="T41" fmla="*/ 2147483647 h 705"/>
                <a:gd name="T42" fmla="*/ 2147483647 w 593"/>
                <a:gd name="T43" fmla="*/ 2147483647 h 705"/>
                <a:gd name="T44" fmla="*/ 2147483647 w 593"/>
                <a:gd name="T45" fmla="*/ 2147483647 h 705"/>
                <a:gd name="T46" fmla="*/ 2147483647 w 593"/>
                <a:gd name="T47" fmla="*/ 2147483647 h 705"/>
                <a:gd name="T48" fmla="*/ 2147483647 w 593"/>
                <a:gd name="T49" fmla="*/ 2147483647 h 705"/>
                <a:gd name="T50" fmla="*/ 2147483647 w 593"/>
                <a:gd name="T51" fmla="*/ 2147483647 h 705"/>
                <a:gd name="T52" fmla="*/ 2147483647 w 593"/>
                <a:gd name="T53" fmla="*/ 2147483647 h 705"/>
                <a:gd name="T54" fmla="*/ 2147483647 w 593"/>
                <a:gd name="T55" fmla="*/ 2147483647 h 705"/>
                <a:gd name="T56" fmla="*/ 2147483647 w 593"/>
                <a:gd name="T57" fmla="*/ 2147483647 h 705"/>
                <a:gd name="T58" fmla="*/ 0 w 593"/>
                <a:gd name="T59" fmla="*/ 2147483647 h 705"/>
                <a:gd name="T60" fmla="*/ 0 w 593"/>
                <a:gd name="T61" fmla="*/ 2147483647 h 705"/>
                <a:gd name="T62" fmla="*/ 2147483647 w 593"/>
                <a:gd name="T63" fmla="*/ 2147483647 h 705"/>
                <a:gd name="T64" fmla="*/ 2147483647 w 593"/>
                <a:gd name="T65" fmla="*/ 2147483647 h 705"/>
                <a:gd name="T66" fmla="*/ 2147483647 w 593"/>
                <a:gd name="T67" fmla="*/ 2147483647 h 705"/>
                <a:gd name="T68" fmla="*/ 2147483647 w 593"/>
                <a:gd name="T69" fmla="*/ 2147483647 h 705"/>
                <a:gd name="T70" fmla="*/ 2147483647 w 593"/>
                <a:gd name="T71" fmla="*/ 2147483647 h 705"/>
                <a:gd name="T72" fmla="*/ 2147483647 w 593"/>
                <a:gd name="T73" fmla="*/ 2147483647 h 705"/>
                <a:gd name="T74" fmla="*/ 2147483647 w 593"/>
                <a:gd name="T75" fmla="*/ 2147483647 h 705"/>
                <a:gd name="T76" fmla="*/ 2147483647 w 593"/>
                <a:gd name="T77" fmla="*/ 2147483647 h 705"/>
                <a:gd name="T78" fmla="*/ 2147483647 w 593"/>
                <a:gd name="T79" fmla="*/ 2147483647 h 705"/>
                <a:gd name="T80" fmla="*/ 2147483647 w 593"/>
                <a:gd name="T81" fmla="*/ 2147483647 h 705"/>
                <a:gd name="T82" fmla="*/ 2147483647 w 593"/>
                <a:gd name="T83" fmla="*/ 2147483647 h 705"/>
                <a:gd name="T84" fmla="*/ 2147483647 w 593"/>
                <a:gd name="T85" fmla="*/ 2147483647 h 705"/>
                <a:gd name="T86" fmla="*/ 2147483647 w 593"/>
                <a:gd name="T87" fmla="*/ 2147483647 h 705"/>
                <a:gd name="T88" fmla="*/ 2147483647 w 593"/>
                <a:gd name="T89" fmla="*/ 2147483647 h 705"/>
                <a:gd name="T90" fmla="*/ 2147483647 w 593"/>
                <a:gd name="T91" fmla="*/ 2147483647 h 705"/>
                <a:gd name="T92" fmla="*/ 2147483647 w 593"/>
                <a:gd name="T93" fmla="*/ 2147483647 h 705"/>
                <a:gd name="T94" fmla="*/ 2147483647 w 593"/>
                <a:gd name="T95" fmla="*/ 2147483647 h 705"/>
                <a:gd name="T96" fmla="*/ 2147483647 w 593"/>
                <a:gd name="T97" fmla="*/ 2147483647 h 705"/>
                <a:gd name="T98" fmla="*/ 2147483647 w 593"/>
                <a:gd name="T99" fmla="*/ 2147483647 h 705"/>
                <a:gd name="T100" fmla="*/ 2147483647 w 593"/>
                <a:gd name="T101" fmla="*/ 2147483647 h 705"/>
                <a:gd name="T102" fmla="*/ 2147483647 w 593"/>
                <a:gd name="T103" fmla="*/ 2147483647 h 705"/>
                <a:gd name="T104" fmla="*/ 2147483647 w 593"/>
                <a:gd name="T105" fmla="*/ 2147483647 h 7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3" h="705">
                  <a:moveTo>
                    <a:pt x="285" y="288"/>
                  </a:moveTo>
                  <a:lnTo>
                    <a:pt x="285" y="705"/>
                  </a:lnTo>
                  <a:lnTo>
                    <a:pt x="593" y="596"/>
                  </a:lnTo>
                  <a:lnTo>
                    <a:pt x="593" y="179"/>
                  </a:lnTo>
                  <a:lnTo>
                    <a:pt x="285" y="288"/>
                  </a:lnTo>
                  <a:close/>
                  <a:moveTo>
                    <a:pt x="258" y="315"/>
                  </a:moveTo>
                  <a:lnTo>
                    <a:pt x="258" y="373"/>
                  </a:lnTo>
                  <a:cubicBezTo>
                    <a:pt x="229" y="367"/>
                    <a:pt x="201" y="345"/>
                    <a:pt x="201" y="345"/>
                  </a:cubicBezTo>
                  <a:lnTo>
                    <a:pt x="201" y="283"/>
                  </a:lnTo>
                  <a:cubicBezTo>
                    <a:pt x="236" y="311"/>
                    <a:pt x="258" y="315"/>
                    <a:pt x="258" y="315"/>
                  </a:cubicBezTo>
                  <a:close/>
                  <a:moveTo>
                    <a:pt x="510" y="134"/>
                  </a:moveTo>
                  <a:cubicBezTo>
                    <a:pt x="508" y="127"/>
                    <a:pt x="501" y="124"/>
                    <a:pt x="494" y="126"/>
                  </a:cubicBezTo>
                  <a:lnTo>
                    <a:pt x="197" y="229"/>
                  </a:lnTo>
                  <a:cubicBezTo>
                    <a:pt x="193" y="230"/>
                    <a:pt x="190" y="233"/>
                    <a:pt x="189" y="237"/>
                  </a:cubicBezTo>
                  <a:lnTo>
                    <a:pt x="189" y="661"/>
                  </a:lnTo>
                  <a:cubicBezTo>
                    <a:pt x="199" y="681"/>
                    <a:pt x="243" y="704"/>
                    <a:pt x="270" y="704"/>
                  </a:cubicBezTo>
                  <a:lnTo>
                    <a:pt x="270" y="288"/>
                  </a:lnTo>
                  <a:cubicBezTo>
                    <a:pt x="256" y="286"/>
                    <a:pt x="224" y="269"/>
                    <a:pt x="204" y="253"/>
                  </a:cubicBezTo>
                  <a:cubicBezTo>
                    <a:pt x="204" y="253"/>
                    <a:pt x="205" y="253"/>
                    <a:pt x="205" y="253"/>
                  </a:cubicBezTo>
                  <a:lnTo>
                    <a:pt x="502" y="149"/>
                  </a:lnTo>
                  <a:cubicBezTo>
                    <a:pt x="508" y="147"/>
                    <a:pt x="512" y="140"/>
                    <a:pt x="510" y="134"/>
                  </a:cubicBezTo>
                  <a:close/>
                  <a:moveTo>
                    <a:pt x="69" y="190"/>
                  </a:moveTo>
                  <a:lnTo>
                    <a:pt x="69" y="248"/>
                  </a:lnTo>
                  <a:cubicBezTo>
                    <a:pt x="40" y="243"/>
                    <a:pt x="12" y="220"/>
                    <a:pt x="12" y="220"/>
                  </a:cubicBezTo>
                  <a:lnTo>
                    <a:pt x="12" y="158"/>
                  </a:lnTo>
                  <a:cubicBezTo>
                    <a:pt x="47" y="186"/>
                    <a:pt x="69" y="190"/>
                    <a:pt x="69" y="190"/>
                  </a:cubicBezTo>
                  <a:close/>
                  <a:moveTo>
                    <a:pt x="321" y="9"/>
                  </a:moveTo>
                  <a:cubicBezTo>
                    <a:pt x="319" y="3"/>
                    <a:pt x="312" y="0"/>
                    <a:pt x="305" y="2"/>
                  </a:cubicBezTo>
                  <a:lnTo>
                    <a:pt x="8" y="105"/>
                  </a:lnTo>
                  <a:cubicBezTo>
                    <a:pt x="5" y="106"/>
                    <a:pt x="1" y="109"/>
                    <a:pt x="0" y="112"/>
                  </a:cubicBezTo>
                  <a:lnTo>
                    <a:pt x="0" y="536"/>
                  </a:lnTo>
                  <a:cubicBezTo>
                    <a:pt x="10" y="557"/>
                    <a:pt x="54" y="580"/>
                    <a:pt x="81" y="580"/>
                  </a:cubicBezTo>
                  <a:lnTo>
                    <a:pt x="81" y="163"/>
                  </a:lnTo>
                  <a:cubicBezTo>
                    <a:pt x="67" y="161"/>
                    <a:pt x="35" y="145"/>
                    <a:pt x="15" y="128"/>
                  </a:cubicBezTo>
                  <a:cubicBezTo>
                    <a:pt x="15" y="128"/>
                    <a:pt x="16" y="128"/>
                    <a:pt x="16" y="128"/>
                  </a:cubicBezTo>
                  <a:lnTo>
                    <a:pt x="313" y="25"/>
                  </a:lnTo>
                  <a:cubicBezTo>
                    <a:pt x="319" y="23"/>
                    <a:pt x="323" y="16"/>
                    <a:pt x="321" y="9"/>
                  </a:cubicBezTo>
                  <a:close/>
                  <a:moveTo>
                    <a:pt x="163" y="255"/>
                  </a:moveTo>
                  <a:lnTo>
                    <a:pt x="163" y="314"/>
                  </a:lnTo>
                  <a:cubicBezTo>
                    <a:pt x="135" y="308"/>
                    <a:pt x="107" y="286"/>
                    <a:pt x="107" y="286"/>
                  </a:cubicBezTo>
                  <a:lnTo>
                    <a:pt x="107" y="224"/>
                  </a:lnTo>
                  <a:cubicBezTo>
                    <a:pt x="141" y="252"/>
                    <a:pt x="163" y="255"/>
                    <a:pt x="163" y="255"/>
                  </a:cubicBezTo>
                  <a:close/>
                  <a:moveTo>
                    <a:pt x="415" y="75"/>
                  </a:moveTo>
                  <a:cubicBezTo>
                    <a:pt x="413" y="68"/>
                    <a:pt x="406" y="65"/>
                    <a:pt x="400" y="67"/>
                  </a:cubicBezTo>
                  <a:lnTo>
                    <a:pt x="103" y="170"/>
                  </a:lnTo>
                  <a:cubicBezTo>
                    <a:pt x="99" y="171"/>
                    <a:pt x="96" y="174"/>
                    <a:pt x="94" y="178"/>
                  </a:cubicBezTo>
                  <a:lnTo>
                    <a:pt x="94" y="602"/>
                  </a:lnTo>
                  <a:cubicBezTo>
                    <a:pt x="105" y="622"/>
                    <a:pt x="148" y="645"/>
                    <a:pt x="175" y="645"/>
                  </a:cubicBezTo>
                  <a:lnTo>
                    <a:pt x="175" y="229"/>
                  </a:lnTo>
                  <a:cubicBezTo>
                    <a:pt x="161" y="227"/>
                    <a:pt x="129" y="210"/>
                    <a:pt x="110" y="194"/>
                  </a:cubicBezTo>
                  <a:cubicBezTo>
                    <a:pt x="110" y="194"/>
                    <a:pt x="110" y="194"/>
                    <a:pt x="110" y="193"/>
                  </a:cubicBezTo>
                  <a:lnTo>
                    <a:pt x="407" y="90"/>
                  </a:lnTo>
                  <a:cubicBezTo>
                    <a:pt x="414" y="88"/>
                    <a:pt x="417" y="81"/>
                    <a:pt x="415" y="75"/>
                  </a:cubicBez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SzPct val="100000"/>
                <a:buFont typeface="Arial" panose="020B0604020202020204" pitchFamily="34" charset="0"/>
                <a:buNone/>
              </a:pPr>
              <a:endParaRPr lang="zh-CN" altLang="en-US">
                <a:solidFill>
                  <a:srgbClr val="C4261D"/>
                </a:solidFill>
                <a:latin typeface="Arial" panose="020B0604020202020204" pitchFamily="34" charset="0"/>
                <a:ea typeface="微软雅黑" panose="020B0503020204020204" charset="-122"/>
              </a:endParaRPr>
            </a:p>
          </p:txBody>
        </p:sp>
      </p:grpSp>
      <p:sp>
        <p:nvSpPr>
          <p:cNvPr id="11" name="圆角矩形 10"/>
          <p:cNvSpPr/>
          <p:nvPr>
            <p:custDataLst>
              <p:tags r:id="rId5"/>
            </p:custDataLst>
          </p:nvPr>
        </p:nvSpPr>
        <p:spPr>
          <a:xfrm>
            <a:off x="1519555" y="2140585"/>
            <a:ext cx="9742170" cy="668020"/>
          </a:xfrm>
          <a:prstGeom prst="roundRect">
            <a:avLst>
              <a:gd name="adj" fmla="val 16301"/>
            </a:avLst>
          </a:prstGeom>
          <a:solidFill>
            <a:srgbClr val="FFFFFF">
              <a:alpha val="50000"/>
            </a:srgbClr>
          </a:solidFill>
          <a:ln w="6350">
            <a:solidFill>
              <a:srgbClr val="C00000"/>
            </a:solidFill>
            <a:prstDash val="dash"/>
          </a:ln>
          <a:effectLst/>
        </p:spPr>
        <p:style>
          <a:lnRef idx="2">
            <a:srgbClr val="DA2323">
              <a:shade val="50000"/>
            </a:srgbClr>
          </a:lnRef>
          <a:fillRef idx="1">
            <a:srgbClr val="DA2323"/>
          </a:fillRef>
          <a:effectRef idx="0">
            <a:srgbClr val="DA2323"/>
          </a:effectRef>
          <a:fontRef idx="minor">
            <a:srgbClr val="FFFFFF"/>
          </a:fontRef>
        </p:style>
        <p:txBody>
          <a:bodyPr rtlCol="0" anchor="ctr"/>
          <a:lstStyle/>
          <a:p>
            <a:pPr algn="ctr"/>
            <a:endParaRPr lang="zh-CN" altLang="en-US">
              <a:solidFill>
                <a:srgbClr val="F4ECC2">
                  <a:lumMod val="50000"/>
                </a:srgbClr>
              </a:solidFill>
            </a:endParaRPr>
          </a:p>
        </p:txBody>
      </p:sp>
      <p:sp>
        <p:nvSpPr>
          <p:cNvPr id="17" name="矩形 16"/>
          <p:cNvSpPr/>
          <p:nvPr>
            <p:custDataLst>
              <p:tags r:id="rId6"/>
            </p:custDataLst>
          </p:nvPr>
        </p:nvSpPr>
        <p:spPr>
          <a:xfrm>
            <a:off x="1960245" y="2299335"/>
            <a:ext cx="9301480" cy="398780"/>
          </a:xfrm>
          <a:prstGeom prst="rect">
            <a:avLst/>
          </a:prstGeom>
        </p:spPr>
        <p:txBody>
          <a:bodyPr wrap="square">
            <a:spAutoFit/>
          </a:bodyPr>
          <a:lstStyle/>
          <a:p>
            <a:pPr indent="0" algn="just">
              <a:lnSpc>
                <a:spcPct val="100000"/>
              </a:lnSpc>
              <a:buFont typeface="Wingdings" panose="05000000000000000000" charset="0"/>
              <a:buNone/>
            </a:pPr>
            <a:r>
              <a:rPr lang="zh-CN" altLang="en-US" sz="2000" dirty="0">
                <a:solidFill>
                  <a:srgbClr val="000000"/>
                </a:solidFill>
                <a:latin typeface="思源黑体 CN Medium" panose="020B0600000000000000" pitchFamily="34" charset="-122"/>
                <a:ea typeface="思源黑体 CN Medium" panose="020B0600000000000000" pitchFamily="34" charset="-122"/>
                <a:cs typeface="微软雅黑" panose="020B0503020204020204" charset="-122"/>
              </a:rPr>
              <a:t>教育引导党员干部</a:t>
            </a:r>
            <a:r>
              <a:rPr lang="zh-CN" altLang="en-US" sz="2000" b="1" dirty="0">
                <a:solidFill>
                  <a:srgbClr val="C00000"/>
                </a:solidFill>
                <a:latin typeface="思源黑体 CN Medium" panose="020B0600000000000000" pitchFamily="34" charset="-122"/>
                <a:ea typeface="思源黑体 CN Medium" panose="020B0600000000000000" pitchFamily="34" charset="-122"/>
                <a:cs typeface="微软雅黑" panose="020B0503020204020204" charset="-122"/>
              </a:rPr>
              <a:t>学纪、知纪、明纪、守纪</a:t>
            </a:r>
            <a:r>
              <a:rPr lang="zh-CN" altLang="en-US" sz="2000" dirty="0">
                <a:solidFill>
                  <a:srgbClr val="000000"/>
                </a:solidFill>
                <a:latin typeface="思源黑体 CN Medium" panose="020B0600000000000000" pitchFamily="34" charset="-122"/>
                <a:ea typeface="思源黑体 CN Medium" panose="020B0600000000000000" pitchFamily="34" charset="-122"/>
                <a:cs typeface="微软雅黑" panose="020B0503020204020204" charset="-122"/>
              </a:rPr>
              <a:t>，</a:t>
            </a:r>
            <a:endParaRPr lang="zh-CN" altLang="en-US" sz="2000" dirty="0">
              <a:solidFill>
                <a:srgbClr val="000000"/>
              </a:solidFill>
              <a:latin typeface="思源黑体 CN Medium" panose="020B0600000000000000" pitchFamily="34" charset="-122"/>
              <a:ea typeface="思源黑体 CN Medium" panose="020B0600000000000000" pitchFamily="34" charset="-122"/>
              <a:cs typeface="微软雅黑" panose="020B0503020204020204" charset="-122"/>
            </a:endParaRPr>
          </a:p>
        </p:txBody>
      </p:sp>
      <p:sp>
        <p:nvSpPr>
          <p:cNvPr id="18" name="PA_圆角矩形 6"/>
          <p:cNvSpPr/>
          <p:nvPr>
            <p:custDataLst>
              <p:tags r:id="rId7"/>
            </p:custDataLst>
          </p:nvPr>
        </p:nvSpPr>
        <p:spPr>
          <a:xfrm>
            <a:off x="1144905" y="2234565"/>
            <a:ext cx="649605" cy="474345"/>
          </a:xfrm>
          <a:prstGeom prst="roundRect">
            <a:avLst>
              <a:gd name="adj" fmla="val 50000"/>
            </a:avLst>
          </a:prstGeom>
          <a:solidFill>
            <a:srgbClr val="C00000"/>
          </a:solidFill>
          <a:ln w="127000">
            <a:noFill/>
          </a:ln>
        </p:spPr>
        <p:style>
          <a:lnRef idx="2">
            <a:srgbClr val="DA2323">
              <a:shade val="50000"/>
            </a:srgbClr>
          </a:lnRef>
          <a:fillRef idx="1">
            <a:srgbClr val="DA2323"/>
          </a:fillRef>
          <a:effectRef idx="0">
            <a:srgbClr val="DA2323"/>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lnSpc>
                <a:spcPct val="105000"/>
              </a:lnSpc>
              <a:spcBef>
                <a:spcPts val="0"/>
              </a:spcBef>
              <a:spcAft>
                <a:spcPts val="0"/>
              </a:spcAft>
            </a:pPr>
            <a:r>
              <a:rPr lang="en-US" altLang="zh-CN" sz="2500" b="1" dirty="0">
                <a:solidFill>
                  <a:schemeClr val="bg1"/>
                </a:solidFill>
                <a:latin typeface="思源黑体 CN Medium" panose="020B0600000000000000" pitchFamily="34" charset="-122"/>
                <a:ea typeface="思源黑体 CN Medium" panose="020B0600000000000000" pitchFamily="34" charset="-122"/>
                <a:cs typeface="思源宋体 CN Heavy" panose="02020900000000000000" pitchFamily="18" charset="-122"/>
              </a:rPr>
              <a:t>1</a:t>
            </a:r>
            <a:endParaRPr lang="en-US" altLang="zh-CN" sz="2500" b="1" dirty="0">
              <a:solidFill>
                <a:schemeClr val="bg1"/>
              </a:solidFill>
              <a:latin typeface="思源黑体 CN Medium" panose="020B0600000000000000" pitchFamily="34" charset="-122"/>
              <a:ea typeface="思源黑体 CN Medium" panose="020B0600000000000000" pitchFamily="34" charset="-122"/>
              <a:cs typeface="思源宋体 CN Heavy" panose="02020900000000000000" pitchFamily="18" charset="-122"/>
            </a:endParaRPr>
          </a:p>
        </p:txBody>
      </p:sp>
      <p:sp>
        <p:nvSpPr>
          <p:cNvPr id="2" name="圆角矩形 1"/>
          <p:cNvSpPr/>
          <p:nvPr>
            <p:custDataLst>
              <p:tags r:id="rId8"/>
            </p:custDataLst>
          </p:nvPr>
        </p:nvSpPr>
        <p:spPr>
          <a:xfrm>
            <a:off x="1527810" y="3088005"/>
            <a:ext cx="9742170" cy="668020"/>
          </a:xfrm>
          <a:prstGeom prst="roundRect">
            <a:avLst>
              <a:gd name="adj" fmla="val 16301"/>
            </a:avLst>
          </a:prstGeom>
          <a:solidFill>
            <a:srgbClr val="FFFFFF">
              <a:alpha val="50000"/>
            </a:srgbClr>
          </a:solidFill>
          <a:ln w="6350">
            <a:solidFill>
              <a:srgbClr val="C00000"/>
            </a:solidFill>
            <a:prstDash val="dash"/>
          </a:ln>
          <a:effectLst/>
        </p:spPr>
        <p:style>
          <a:lnRef idx="2">
            <a:srgbClr val="DA2323">
              <a:shade val="50000"/>
            </a:srgbClr>
          </a:lnRef>
          <a:fillRef idx="1">
            <a:srgbClr val="DA2323"/>
          </a:fillRef>
          <a:effectRef idx="0">
            <a:srgbClr val="DA2323"/>
          </a:effectRef>
          <a:fontRef idx="minor">
            <a:srgbClr val="FFFFFF"/>
          </a:fontRef>
        </p:style>
        <p:txBody>
          <a:bodyPr rtlCol="0" anchor="ctr"/>
          <a:p>
            <a:pPr algn="ctr"/>
            <a:endParaRPr lang="zh-CN" altLang="en-US">
              <a:solidFill>
                <a:srgbClr val="F4ECC2">
                  <a:lumMod val="50000"/>
                </a:srgbClr>
              </a:solidFill>
            </a:endParaRPr>
          </a:p>
        </p:txBody>
      </p:sp>
      <p:sp>
        <p:nvSpPr>
          <p:cNvPr id="3" name="矩形 2"/>
          <p:cNvSpPr/>
          <p:nvPr>
            <p:custDataLst>
              <p:tags r:id="rId9"/>
            </p:custDataLst>
          </p:nvPr>
        </p:nvSpPr>
        <p:spPr>
          <a:xfrm>
            <a:off x="1968500" y="3246755"/>
            <a:ext cx="9301480" cy="398780"/>
          </a:xfrm>
          <a:prstGeom prst="rect">
            <a:avLst/>
          </a:prstGeom>
        </p:spPr>
        <p:txBody>
          <a:bodyPr wrap="square">
            <a:spAutoFit/>
          </a:bodyPr>
          <a:p>
            <a:pPr indent="0" algn="just">
              <a:lnSpc>
                <a:spcPct val="100000"/>
              </a:lnSpc>
              <a:buFont typeface="Wingdings" panose="05000000000000000000" charset="0"/>
              <a:buNone/>
            </a:pPr>
            <a:r>
              <a:rPr lang="zh-CN" altLang="en-US" sz="2000" dirty="0">
                <a:solidFill>
                  <a:srgbClr val="000000"/>
                </a:solidFill>
                <a:latin typeface="思源黑体 CN Medium" panose="020B0600000000000000" pitchFamily="34" charset="-122"/>
                <a:ea typeface="思源黑体 CN Medium" panose="020B0600000000000000" pitchFamily="34" charset="-122"/>
                <a:cs typeface="微软雅黑" panose="020B0503020204020204" charset="-122"/>
              </a:rPr>
              <a:t>搞清楚党的纪律规矩是什么，弄明白能干什么、不能干什么，</a:t>
            </a:r>
            <a:endParaRPr lang="zh-CN" altLang="en-US" sz="2000" dirty="0">
              <a:solidFill>
                <a:srgbClr val="000000"/>
              </a:solidFill>
              <a:latin typeface="思源黑体 CN Medium" panose="020B0600000000000000" pitchFamily="34" charset="-122"/>
              <a:ea typeface="思源黑体 CN Medium" panose="020B0600000000000000" pitchFamily="34" charset="-122"/>
              <a:cs typeface="微软雅黑" panose="020B0503020204020204" charset="-122"/>
            </a:endParaRPr>
          </a:p>
        </p:txBody>
      </p:sp>
      <p:sp>
        <p:nvSpPr>
          <p:cNvPr id="4" name="PA_圆角矩形 6"/>
          <p:cNvSpPr/>
          <p:nvPr>
            <p:custDataLst>
              <p:tags r:id="rId10"/>
            </p:custDataLst>
          </p:nvPr>
        </p:nvSpPr>
        <p:spPr>
          <a:xfrm>
            <a:off x="1153160" y="3181985"/>
            <a:ext cx="649605" cy="474345"/>
          </a:xfrm>
          <a:prstGeom prst="roundRect">
            <a:avLst>
              <a:gd name="adj" fmla="val 50000"/>
            </a:avLst>
          </a:prstGeom>
          <a:solidFill>
            <a:srgbClr val="C00000"/>
          </a:solidFill>
          <a:ln w="127000">
            <a:noFill/>
          </a:ln>
        </p:spPr>
        <p:style>
          <a:lnRef idx="2">
            <a:srgbClr val="DA2323">
              <a:shade val="50000"/>
            </a:srgbClr>
          </a:lnRef>
          <a:fillRef idx="1">
            <a:srgbClr val="DA2323"/>
          </a:fillRef>
          <a:effectRef idx="0">
            <a:srgbClr val="DA2323"/>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lnSpc>
                <a:spcPct val="105000"/>
              </a:lnSpc>
              <a:spcBef>
                <a:spcPts val="0"/>
              </a:spcBef>
              <a:spcAft>
                <a:spcPts val="0"/>
              </a:spcAft>
            </a:pPr>
            <a:r>
              <a:rPr lang="en-US" altLang="zh-CN" sz="2500" b="1" dirty="0">
                <a:solidFill>
                  <a:schemeClr val="bg1"/>
                </a:solidFill>
                <a:latin typeface="思源黑体 CN Medium" panose="020B0600000000000000" pitchFamily="34" charset="-122"/>
                <a:ea typeface="思源黑体 CN Medium" panose="020B0600000000000000" pitchFamily="34" charset="-122"/>
                <a:cs typeface="思源宋体 CN Heavy" panose="02020900000000000000" pitchFamily="18" charset="-122"/>
              </a:rPr>
              <a:t>2</a:t>
            </a:r>
            <a:endParaRPr lang="en-US" altLang="zh-CN" sz="2500" b="1" dirty="0">
              <a:solidFill>
                <a:schemeClr val="bg1"/>
              </a:solidFill>
              <a:latin typeface="思源黑体 CN Medium" panose="020B0600000000000000" pitchFamily="34" charset="-122"/>
              <a:ea typeface="思源黑体 CN Medium" panose="020B0600000000000000" pitchFamily="34" charset="-122"/>
              <a:cs typeface="思源宋体 CN Heavy" panose="02020900000000000000" pitchFamily="18" charset="-122"/>
            </a:endParaRPr>
          </a:p>
        </p:txBody>
      </p:sp>
      <p:sp>
        <p:nvSpPr>
          <p:cNvPr id="16" name="圆角矩形 15"/>
          <p:cNvSpPr/>
          <p:nvPr>
            <p:custDataLst>
              <p:tags r:id="rId11"/>
            </p:custDataLst>
          </p:nvPr>
        </p:nvSpPr>
        <p:spPr>
          <a:xfrm>
            <a:off x="1536065" y="4078605"/>
            <a:ext cx="9742170" cy="668020"/>
          </a:xfrm>
          <a:prstGeom prst="roundRect">
            <a:avLst>
              <a:gd name="adj" fmla="val 16301"/>
            </a:avLst>
          </a:prstGeom>
          <a:solidFill>
            <a:srgbClr val="FFFFFF">
              <a:alpha val="50000"/>
            </a:srgbClr>
          </a:solidFill>
          <a:ln w="6350">
            <a:solidFill>
              <a:srgbClr val="C00000"/>
            </a:solidFill>
            <a:prstDash val="dash"/>
          </a:ln>
          <a:effectLst/>
        </p:spPr>
        <p:style>
          <a:lnRef idx="2">
            <a:srgbClr val="DA2323">
              <a:shade val="50000"/>
            </a:srgbClr>
          </a:lnRef>
          <a:fillRef idx="1">
            <a:srgbClr val="DA2323"/>
          </a:fillRef>
          <a:effectRef idx="0">
            <a:srgbClr val="DA2323"/>
          </a:effectRef>
          <a:fontRef idx="minor">
            <a:srgbClr val="FFFFFF"/>
          </a:fontRef>
        </p:style>
        <p:txBody>
          <a:bodyPr rtlCol="0" anchor="ctr"/>
          <a:p>
            <a:pPr algn="ctr"/>
            <a:endParaRPr lang="zh-CN" altLang="en-US">
              <a:solidFill>
                <a:srgbClr val="F4ECC2">
                  <a:lumMod val="50000"/>
                </a:srgbClr>
              </a:solidFill>
            </a:endParaRPr>
          </a:p>
        </p:txBody>
      </p:sp>
      <p:sp>
        <p:nvSpPr>
          <p:cNvPr id="19" name="矩形 18"/>
          <p:cNvSpPr/>
          <p:nvPr>
            <p:custDataLst>
              <p:tags r:id="rId12"/>
            </p:custDataLst>
          </p:nvPr>
        </p:nvSpPr>
        <p:spPr>
          <a:xfrm>
            <a:off x="1976755" y="4237355"/>
            <a:ext cx="9301480" cy="398780"/>
          </a:xfrm>
          <a:prstGeom prst="rect">
            <a:avLst/>
          </a:prstGeom>
        </p:spPr>
        <p:txBody>
          <a:bodyPr wrap="square">
            <a:spAutoFit/>
          </a:bodyPr>
          <a:p>
            <a:pPr indent="0" algn="just">
              <a:lnSpc>
                <a:spcPct val="100000"/>
              </a:lnSpc>
              <a:buFont typeface="Wingdings" panose="05000000000000000000" charset="0"/>
              <a:buNone/>
            </a:pPr>
            <a:r>
              <a:rPr lang="zh-CN" altLang="en-US" sz="2000" dirty="0">
                <a:solidFill>
                  <a:srgbClr val="000000"/>
                </a:solidFill>
                <a:latin typeface="思源黑体 CN Medium" panose="020B0600000000000000" pitchFamily="34" charset="-122"/>
                <a:ea typeface="思源黑体 CN Medium" panose="020B0600000000000000" pitchFamily="34" charset="-122"/>
                <a:cs typeface="微软雅黑" panose="020B0503020204020204" charset="-122"/>
              </a:rPr>
              <a:t>始终做到忠诚干净担当。</a:t>
            </a:r>
            <a:endParaRPr lang="zh-CN" altLang="en-US" sz="2000" dirty="0">
              <a:solidFill>
                <a:srgbClr val="000000"/>
              </a:solidFill>
              <a:latin typeface="思源黑体 CN Medium" panose="020B0600000000000000" pitchFamily="34" charset="-122"/>
              <a:ea typeface="思源黑体 CN Medium" panose="020B0600000000000000" pitchFamily="34" charset="-122"/>
              <a:cs typeface="微软雅黑" panose="020B0503020204020204" charset="-122"/>
            </a:endParaRPr>
          </a:p>
        </p:txBody>
      </p:sp>
      <p:sp>
        <p:nvSpPr>
          <p:cNvPr id="20" name="PA_圆角矩形 6"/>
          <p:cNvSpPr/>
          <p:nvPr>
            <p:custDataLst>
              <p:tags r:id="rId13"/>
            </p:custDataLst>
          </p:nvPr>
        </p:nvSpPr>
        <p:spPr>
          <a:xfrm>
            <a:off x="1161415" y="4172585"/>
            <a:ext cx="649605" cy="474345"/>
          </a:xfrm>
          <a:prstGeom prst="roundRect">
            <a:avLst>
              <a:gd name="adj" fmla="val 50000"/>
            </a:avLst>
          </a:prstGeom>
          <a:solidFill>
            <a:srgbClr val="C00000"/>
          </a:solidFill>
          <a:ln w="127000">
            <a:noFill/>
          </a:ln>
        </p:spPr>
        <p:style>
          <a:lnRef idx="2">
            <a:srgbClr val="DA2323">
              <a:shade val="50000"/>
            </a:srgbClr>
          </a:lnRef>
          <a:fillRef idx="1">
            <a:srgbClr val="DA2323"/>
          </a:fillRef>
          <a:effectRef idx="0">
            <a:srgbClr val="DA2323"/>
          </a:effectRef>
          <a:fontRef idx="minor">
            <a:srgbClr val="FFFFFF"/>
          </a:fontRef>
        </p:style>
        <p:txBody>
          <a:bodyPr rot="0" spcFirstLastPara="0" vertOverflow="overflow" horzOverflow="overflow" vert="horz" wrap="square" lIns="91440" tIns="45720" rIns="91440" bIns="45720" numCol="1" spcCol="0" rtlCol="0" fromWordArt="0" anchor="ctr" anchorCtr="0" forceAA="0" compatLnSpc="1">
            <a:noAutofit/>
          </a:bodyPr>
          <a:p>
            <a:pPr algn="ctr">
              <a:lnSpc>
                <a:spcPct val="105000"/>
              </a:lnSpc>
              <a:spcBef>
                <a:spcPts val="0"/>
              </a:spcBef>
              <a:spcAft>
                <a:spcPts val="0"/>
              </a:spcAft>
            </a:pPr>
            <a:r>
              <a:rPr lang="en-US" altLang="zh-CN" sz="2500" b="1" dirty="0">
                <a:solidFill>
                  <a:schemeClr val="bg1"/>
                </a:solidFill>
                <a:latin typeface="思源黑体 CN Medium" panose="020B0600000000000000" pitchFamily="34" charset="-122"/>
                <a:ea typeface="思源黑体 CN Medium" panose="020B0600000000000000" pitchFamily="34" charset="-122"/>
                <a:cs typeface="思源宋体 CN Heavy" panose="02020900000000000000" pitchFamily="18" charset="-122"/>
              </a:rPr>
              <a:t>3</a:t>
            </a:r>
            <a:endParaRPr lang="en-US" altLang="zh-CN" sz="2500" b="1" dirty="0">
              <a:solidFill>
                <a:schemeClr val="bg1"/>
              </a:solidFill>
              <a:latin typeface="思源黑体 CN Medium" panose="020B0600000000000000" pitchFamily="34" charset="-122"/>
              <a:ea typeface="思源黑体 CN Medium" panose="020B0600000000000000" pitchFamily="34" charset="-122"/>
              <a:cs typeface="思源宋体 CN Heavy" panose="02020900000000000000" pitchFamily="18"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8" decel="45000"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1000" fill="hold"/>
                                        <p:tgtEl>
                                          <p:spTgt spid="18"/>
                                        </p:tgtEl>
                                        <p:attrNameLst>
                                          <p:attrName>ppt_x</p:attrName>
                                        </p:attrNameLst>
                                      </p:cBhvr>
                                      <p:tavLst>
                                        <p:tav tm="0">
                                          <p:val>
                                            <p:strVal val="0-#ppt_w/2"/>
                                          </p:val>
                                        </p:tav>
                                        <p:tav tm="100000">
                                          <p:val>
                                            <p:strVal val="#ppt_x"/>
                                          </p:val>
                                        </p:tav>
                                      </p:tavLst>
                                    </p:anim>
                                    <p:anim calcmode="lin" valueType="num">
                                      <p:cBhvr additive="base">
                                        <p:cTn id="24" dur="1000" fill="hold"/>
                                        <p:tgtEl>
                                          <p:spTgt spid="18"/>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2" presetClass="entr" presetSubtype="8" decel="45000" fill="hold" grpId="0" nodeType="after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1000" fill="hold"/>
                                        <p:tgtEl>
                                          <p:spTgt spid="4"/>
                                        </p:tgtEl>
                                        <p:attrNameLst>
                                          <p:attrName>ppt_x</p:attrName>
                                        </p:attrNameLst>
                                      </p:cBhvr>
                                      <p:tavLst>
                                        <p:tav tm="0">
                                          <p:val>
                                            <p:strVal val="0-#ppt_w/2"/>
                                          </p:val>
                                        </p:tav>
                                        <p:tav tm="100000">
                                          <p:val>
                                            <p:strVal val="#ppt_x"/>
                                          </p:val>
                                        </p:tav>
                                      </p:tavLst>
                                    </p:anim>
                                    <p:anim calcmode="lin" valueType="num">
                                      <p:cBhvr additive="base">
                                        <p:cTn id="38" dur="1000" fill="hold"/>
                                        <p:tgtEl>
                                          <p:spTgt spid="4"/>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000"/>
                                        <p:tgtEl>
                                          <p:spTgt spid="19"/>
                                        </p:tgtEl>
                                      </p:cBhvr>
                                    </p:animEffect>
                                    <p:anim calcmode="lin" valueType="num">
                                      <p:cBhvr>
                                        <p:cTn id="46" dur="1000" fill="hold"/>
                                        <p:tgtEl>
                                          <p:spTgt spid="19"/>
                                        </p:tgtEl>
                                        <p:attrNameLst>
                                          <p:attrName>ppt_x</p:attrName>
                                        </p:attrNameLst>
                                      </p:cBhvr>
                                      <p:tavLst>
                                        <p:tav tm="0">
                                          <p:val>
                                            <p:strVal val="#ppt_x"/>
                                          </p:val>
                                        </p:tav>
                                        <p:tav tm="100000">
                                          <p:val>
                                            <p:strVal val="#ppt_x"/>
                                          </p:val>
                                        </p:tav>
                                      </p:tavLst>
                                    </p:anim>
                                    <p:anim calcmode="lin" valueType="num">
                                      <p:cBhvr>
                                        <p:cTn id="47" dur="1000" fill="hold"/>
                                        <p:tgtEl>
                                          <p:spTgt spid="19"/>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2" presetClass="entr" presetSubtype="8" decel="4500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1000" fill="hold"/>
                                        <p:tgtEl>
                                          <p:spTgt spid="20"/>
                                        </p:tgtEl>
                                        <p:attrNameLst>
                                          <p:attrName>ppt_x</p:attrName>
                                        </p:attrNameLst>
                                      </p:cBhvr>
                                      <p:tavLst>
                                        <p:tav tm="0">
                                          <p:val>
                                            <p:strVal val="0-#ppt_w/2"/>
                                          </p:val>
                                        </p:tav>
                                        <p:tav tm="100000">
                                          <p:val>
                                            <p:strVal val="#ppt_x"/>
                                          </p:val>
                                        </p:tav>
                                      </p:tavLst>
                                    </p:anim>
                                    <p:anim calcmode="lin" valueType="num">
                                      <p:cBhvr additive="base">
                                        <p:cTn id="52" dur="10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7" grpId="0"/>
      <p:bldP spid="18" grpId="0" bldLvl="0" animBg="1"/>
      <p:bldP spid="2" grpId="0" bldLvl="0" animBg="1"/>
      <p:bldP spid="3" grpId="0"/>
      <p:bldP spid="4" grpId="0" bldLvl="0" animBg="1"/>
      <p:bldP spid="16" grpId="0" bldLvl="0" animBg="1"/>
      <p:bldP spid="19" grpId="0"/>
      <p:bldP spid="2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f561f39acf56b98cd71310e406c512b"/>
          <p:cNvPicPr>
            <a:picLocks noChangeAspect="1"/>
          </p:cNvPicPr>
          <p:nvPr/>
        </p:nvPicPr>
        <p:blipFill>
          <a:blip r:embed="rId1">
            <a:lum bright="18000"/>
          </a:blip>
          <a:stretch>
            <a:fillRect/>
          </a:stretch>
        </p:blipFill>
        <p:spPr>
          <a:xfrm rot="900000" flipH="1">
            <a:off x="9975850" y="1517650"/>
            <a:ext cx="2061210" cy="671830"/>
          </a:xfrm>
          <a:prstGeom prst="rect">
            <a:avLst/>
          </a:prstGeom>
        </p:spPr>
      </p:pic>
      <p:pic>
        <p:nvPicPr>
          <p:cNvPr id="64" name="图片 63" descr="底部装饰3"/>
          <p:cNvPicPr>
            <a:picLocks noChangeAspect="1"/>
          </p:cNvPicPr>
          <p:nvPr>
            <p:custDataLst>
              <p:tags r:id="rId2"/>
            </p:custDataLst>
          </p:nvPr>
        </p:nvPicPr>
        <p:blipFill>
          <a:blip r:embed="rId3"/>
          <a:stretch>
            <a:fillRect/>
          </a:stretch>
        </p:blipFill>
        <p:spPr>
          <a:xfrm>
            <a:off x="0" y="4632325"/>
            <a:ext cx="12192000" cy="2241550"/>
          </a:xfrm>
          <a:prstGeom prst="rect">
            <a:avLst/>
          </a:prstGeom>
        </p:spPr>
      </p:pic>
      <p:pic>
        <p:nvPicPr>
          <p:cNvPr id="65" name="图片 64"/>
          <p:cNvPicPr>
            <a:picLocks noChangeAspect="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a:xfrm>
            <a:off x="-5080" y="0"/>
            <a:ext cx="5198110" cy="2113915"/>
          </a:xfrm>
          <a:prstGeom prst="rect">
            <a:avLst/>
          </a:prstGeom>
        </p:spPr>
      </p:pic>
      <p:grpSp>
        <p:nvGrpSpPr>
          <p:cNvPr id="3" name="组合 2"/>
          <p:cNvGrpSpPr/>
          <p:nvPr/>
        </p:nvGrpSpPr>
        <p:grpSpPr>
          <a:xfrm>
            <a:off x="4003675" y="1199515"/>
            <a:ext cx="3925570" cy="1146175"/>
            <a:chOff x="6305" y="1889"/>
            <a:chExt cx="6182" cy="1805"/>
          </a:xfrm>
        </p:grpSpPr>
        <p:grpSp>
          <p:nvGrpSpPr>
            <p:cNvPr id="6" name="组合 5"/>
            <p:cNvGrpSpPr/>
            <p:nvPr/>
          </p:nvGrpSpPr>
          <p:grpSpPr>
            <a:xfrm>
              <a:off x="8561" y="1889"/>
              <a:ext cx="2079" cy="1775"/>
              <a:chOff x="5435994" y="2083049"/>
              <a:chExt cx="1320012" cy="1127252"/>
            </a:xfrm>
          </p:grpSpPr>
          <p:sp>
            <p:nvSpPr>
              <p:cNvPr id="10" name="矩形: 圆角 43"/>
              <p:cNvSpPr/>
              <p:nvPr/>
            </p:nvSpPr>
            <p:spPr>
              <a:xfrm>
                <a:off x="5435994" y="2083049"/>
                <a:ext cx="1320012" cy="1127252"/>
              </a:xfrm>
              <a:prstGeom prst="roundRect">
                <a:avLst>
                  <a:gd name="adj" fmla="val 6255"/>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endParaRPr>
              </a:p>
            </p:txBody>
          </p:sp>
          <p:sp>
            <p:nvSpPr>
              <p:cNvPr id="11" name="文本框 10"/>
              <p:cNvSpPr txBox="1"/>
              <p:nvPr/>
            </p:nvSpPr>
            <p:spPr>
              <a:xfrm>
                <a:off x="5622930" y="2138844"/>
                <a:ext cx="946150" cy="1014730"/>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伍</a:t>
                </a:r>
                <a:endPar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grpSp>
        <p:grpSp>
          <p:nvGrpSpPr>
            <p:cNvPr id="42" name="组合 41"/>
            <p:cNvGrpSpPr/>
            <p:nvPr/>
          </p:nvGrpSpPr>
          <p:grpSpPr>
            <a:xfrm>
              <a:off x="6305" y="3164"/>
              <a:ext cx="6183" cy="531"/>
              <a:chOff x="4003880" y="2139193"/>
              <a:chExt cx="3926475" cy="337185"/>
            </a:xfrm>
          </p:grpSpPr>
          <p:sp>
            <p:nvSpPr>
              <p:cNvPr id="12" name="文本框 11"/>
              <p:cNvSpPr txBox="1"/>
              <p:nvPr/>
            </p:nvSpPr>
            <p:spPr>
              <a:xfrm>
                <a:off x="4003880" y="2139193"/>
                <a:ext cx="1154430"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rPr>
                  <a:t>PART FIVE</a:t>
                </a:r>
                <a:endParaRPr kumimoji="0" lang="en-US" altLang="zh-CN"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endParaRPr>
              </a:p>
            </p:txBody>
          </p:sp>
          <p:sp>
            <p:nvSpPr>
              <p:cNvPr id="13" name="文本框 12"/>
              <p:cNvSpPr txBox="1"/>
              <p:nvPr/>
            </p:nvSpPr>
            <p:spPr>
              <a:xfrm>
                <a:off x="6932135" y="2139193"/>
                <a:ext cx="998220"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rPr>
                  <a:t>第五部分</a:t>
                </a:r>
                <a:endParaRPr kumimoji="0" lang="zh-CN" altLang="en-US"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endParaRPr>
              </a:p>
            </p:txBody>
          </p:sp>
        </p:grpSp>
      </p:grpSp>
      <p:sp>
        <p:nvSpPr>
          <p:cNvPr id="5" name="文本框 4"/>
          <p:cNvSpPr txBox="1"/>
          <p:nvPr/>
        </p:nvSpPr>
        <p:spPr>
          <a:xfrm>
            <a:off x="635" y="2805430"/>
            <a:ext cx="12192000" cy="1322070"/>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ctr"/>
            <a:r>
              <a:rPr lang="zh-CN" altLang="en-US" sz="8000" dirty="0">
                <a:solidFill>
                  <a:srgbClr val="C00000"/>
                </a:solidFill>
                <a:effectLst/>
                <a:latin typeface="思源黑体 CN Medium" panose="020B0600000000000000" pitchFamily="34" charset="-122"/>
                <a:ea typeface="思源黑体 CN Medium" panose="020B0600000000000000" pitchFamily="34" charset="-122"/>
              </a:rPr>
              <a:t>  学习重点</a:t>
            </a:r>
            <a:endParaRPr lang="zh-CN" altLang="en-US" sz="8000" dirty="0">
              <a:solidFill>
                <a:srgbClr val="C00000"/>
              </a:solidFill>
              <a:effectLst/>
              <a:latin typeface="思源黑体 CN Medium" panose="020B0600000000000000" pitchFamily="34" charset="-122"/>
              <a:ea typeface="思源黑体 CN Medium" panose="020B0600000000000000"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750"/>
                                        <p:tgtEl>
                                          <p:spTgt spid="6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000"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000"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873071" y="296209"/>
            <a:ext cx="2650490" cy="593725"/>
            <a:chOff x="873071" y="296209"/>
            <a:chExt cx="2650490" cy="593725"/>
          </a:xfrm>
        </p:grpSpPr>
        <p:sp>
          <p:nvSpPr>
            <p:cNvPr id="41" name="矩形 38"/>
            <p:cNvSpPr/>
            <p:nvPr>
              <p:custDataLst>
                <p:tags r:id="rId1"/>
              </p:custDataLst>
            </p:nvPr>
          </p:nvSpPr>
          <p:spPr>
            <a:xfrm>
              <a:off x="873071" y="296209"/>
              <a:ext cx="2650490" cy="593725"/>
            </a:xfrm>
            <a:custGeom>
              <a:avLst/>
              <a:gdLst/>
              <a:ahLst/>
              <a:cxnLst/>
              <a:rect l="0" t="0" r="0" b="0"/>
              <a:pathLst>
                <a:path w="3303777" h="593727">
                  <a:moveTo>
                    <a:pt x="38275" y="590840"/>
                  </a:moveTo>
                  <a:lnTo>
                    <a:pt x="3231712" y="593691"/>
                  </a:lnTo>
                  <a:cubicBezTo>
                    <a:pt x="3271491" y="593726"/>
                    <a:pt x="3303776" y="561470"/>
                    <a:pt x="3303776" y="521691"/>
                  </a:cubicBezTo>
                  <a:lnTo>
                    <a:pt x="3303776" y="73912"/>
                  </a:lnTo>
                  <a:cubicBezTo>
                    <a:pt x="3303776" y="34192"/>
                    <a:pt x="3271539" y="1936"/>
                    <a:pt x="3231819" y="1912"/>
                  </a:cubicBezTo>
                  <a:lnTo>
                    <a:pt x="0" y="0"/>
                  </a:lnTo>
                  <a:cubicBezTo>
                    <a:pt x="73219" y="84856"/>
                    <a:pt x="156438" y="144373"/>
                    <a:pt x="121034" y="270172"/>
                  </a:cubicBezTo>
                  <a:cubicBezTo>
                    <a:pt x="120231" y="375758"/>
                    <a:pt x="99424" y="485254"/>
                    <a:pt x="38275" y="59084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2"/>
              </p:custDataLst>
            </p:nvPr>
          </p:nvSpPr>
          <p:spPr>
            <a:xfrm>
              <a:off x="1285821" y="331769"/>
              <a:ext cx="2094865" cy="521970"/>
            </a:xfrm>
            <a:prstGeom prst="rect">
              <a:avLst/>
            </a:prstGeom>
            <a:noFill/>
          </p:spPr>
          <p:txBody>
            <a:bodyPr wrap="square">
              <a:spAutoFit/>
            </a:bodyPr>
            <a:lstStyle/>
            <a:p>
              <a:pPr algn="dist"/>
              <a:r>
                <a:rPr lang="zh-CN" altLang="en-US" sz="2800" b="1" spc="120" dirty="0">
                  <a:solidFill>
                    <a:schemeClr val="bg1"/>
                  </a:solidFill>
                  <a:latin typeface="思源黑体 CN Medium" panose="020B0600000000000000" pitchFamily="34" charset="-122"/>
                  <a:ea typeface="思源黑体 CN Medium" panose="020B0600000000000000" pitchFamily="34" charset="-122"/>
                </a:rPr>
                <a:t> 学习重点</a:t>
              </a:r>
              <a:endParaRPr lang="zh-CN" altLang="en-US" sz="2800" b="1" spc="12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6" name="组合 5"/>
          <p:cNvGrpSpPr/>
          <p:nvPr/>
        </p:nvGrpSpPr>
        <p:grpSpPr>
          <a:xfrm>
            <a:off x="541020" y="276860"/>
            <a:ext cx="629920" cy="631190"/>
            <a:chOff x="914400" y="1457325"/>
            <a:chExt cx="1511300" cy="1512888"/>
          </a:xfrm>
        </p:grpSpPr>
        <p:sp>
          <p:nvSpPr>
            <p:cNvPr id="7" name="椭圆 2"/>
            <p:cNvSpPr>
              <a:spLocks noChangeArrowheads="1"/>
            </p:cNvSpPr>
            <p:nvPr>
              <p:custDataLst>
                <p:tags r:id="rId3"/>
              </p:custDataLst>
            </p:nvPr>
          </p:nvSpPr>
          <p:spPr bwMode="auto">
            <a:xfrm>
              <a:off x="914400" y="1457325"/>
              <a:ext cx="1511300" cy="1512888"/>
            </a:xfrm>
            <a:prstGeom prst="ellipse">
              <a:avLst/>
            </a:prstGeom>
            <a:solidFill>
              <a:srgbClr val="C4261D"/>
            </a:solidFill>
            <a:ln w="22225">
              <a:solidFill>
                <a:schemeClr val="bg1"/>
              </a:solidFill>
            </a:ln>
            <a:effectLst/>
            <a:extLs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fontAlgn="base" hangingPunct="1">
                <a:spcBef>
                  <a:spcPct val="0"/>
                </a:spcBef>
                <a:spcAft>
                  <a:spcPct val="0"/>
                </a:spcAft>
                <a:buSzPct val="100000"/>
              </a:pPr>
              <a:endParaRPr lang="zh-CN" altLang="en-US">
                <a:solidFill>
                  <a:srgbClr val="C4261D"/>
                </a:solidFill>
                <a:ea typeface="宋体" panose="02010600030101010101" pitchFamily="2" charset="-122"/>
              </a:endParaRPr>
            </a:p>
          </p:txBody>
        </p:sp>
        <p:sp>
          <p:nvSpPr>
            <p:cNvPr id="8" name="Freeform 5"/>
            <p:cNvSpPr/>
            <p:nvPr>
              <p:custDataLst>
                <p:tags r:id="rId4"/>
              </p:custDataLst>
            </p:nvPr>
          </p:nvSpPr>
          <p:spPr bwMode="auto">
            <a:xfrm>
              <a:off x="1209675" y="1682750"/>
              <a:ext cx="920750" cy="1062038"/>
            </a:xfrm>
            <a:custGeom>
              <a:avLst/>
              <a:gdLst>
                <a:gd name="T0" fmla="*/ 2147483647 w 593"/>
                <a:gd name="T1" fmla="*/ 2147483647 h 705"/>
                <a:gd name="T2" fmla="*/ 2147483647 w 593"/>
                <a:gd name="T3" fmla="*/ 2147483647 h 705"/>
                <a:gd name="T4" fmla="*/ 2147483647 w 593"/>
                <a:gd name="T5" fmla="*/ 2147483647 h 705"/>
                <a:gd name="T6" fmla="*/ 2147483647 w 593"/>
                <a:gd name="T7" fmla="*/ 2147483647 h 705"/>
                <a:gd name="T8" fmla="*/ 2147483647 w 593"/>
                <a:gd name="T9" fmla="*/ 2147483647 h 705"/>
                <a:gd name="T10" fmla="*/ 2147483647 w 593"/>
                <a:gd name="T11" fmla="*/ 2147483647 h 705"/>
                <a:gd name="T12" fmla="*/ 2147483647 w 593"/>
                <a:gd name="T13" fmla="*/ 2147483647 h 705"/>
                <a:gd name="T14" fmla="*/ 2147483647 w 593"/>
                <a:gd name="T15" fmla="*/ 2147483647 h 705"/>
                <a:gd name="T16" fmla="*/ 2147483647 w 593"/>
                <a:gd name="T17" fmla="*/ 2147483647 h 705"/>
                <a:gd name="T18" fmla="*/ 2147483647 w 593"/>
                <a:gd name="T19" fmla="*/ 2147483647 h 705"/>
                <a:gd name="T20" fmla="*/ 2147483647 w 593"/>
                <a:gd name="T21" fmla="*/ 2147483647 h 705"/>
                <a:gd name="T22" fmla="*/ 2147483647 w 593"/>
                <a:gd name="T23" fmla="*/ 2147483647 h 705"/>
                <a:gd name="T24" fmla="*/ 2147483647 w 593"/>
                <a:gd name="T25" fmla="*/ 2147483647 h 705"/>
                <a:gd name="T26" fmla="*/ 2147483647 w 593"/>
                <a:gd name="T27" fmla="*/ 2147483647 h 705"/>
                <a:gd name="T28" fmla="*/ 2147483647 w 593"/>
                <a:gd name="T29" fmla="*/ 2147483647 h 705"/>
                <a:gd name="T30" fmla="*/ 2147483647 w 593"/>
                <a:gd name="T31" fmla="*/ 2147483647 h 705"/>
                <a:gd name="T32" fmla="*/ 2147483647 w 593"/>
                <a:gd name="T33" fmla="*/ 2147483647 h 705"/>
                <a:gd name="T34" fmla="*/ 2147483647 w 593"/>
                <a:gd name="T35" fmla="*/ 2147483647 h 705"/>
                <a:gd name="T36" fmla="*/ 2147483647 w 593"/>
                <a:gd name="T37" fmla="*/ 2147483647 h 705"/>
                <a:gd name="T38" fmla="*/ 2147483647 w 593"/>
                <a:gd name="T39" fmla="*/ 2147483647 h 705"/>
                <a:gd name="T40" fmla="*/ 2147483647 w 593"/>
                <a:gd name="T41" fmla="*/ 2147483647 h 705"/>
                <a:gd name="T42" fmla="*/ 2147483647 w 593"/>
                <a:gd name="T43" fmla="*/ 2147483647 h 705"/>
                <a:gd name="T44" fmla="*/ 2147483647 w 593"/>
                <a:gd name="T45" fmla="*/ 2147483647 h 705"/>
                <a:gd name="T46" fmla="*/ 2147483647 w 593"/>
                <a:gd name="T47" fmla="*/ 2147483647 h 705"/>
                <a:gd name="T48" fmla="*/ 2147483647 w 593"/>
                <a:gd name="T49" fmla="*/ 2147483647 h 705"/>
                <a:gd name="T50" fmla="*/ 2147483647 w 593"/>
                <a:gd name="T51" fmla="*/ 2147483647 h 705"/>
                <a:gd name="T52" fmla="*/ 2147483647 w 593"/>
                <a:gd name="T53" fmla="*/ 2147483647 h 705"/>
                <a:gd name="T54" fmla="*/ 2147483647 w 593"/>
                <a:gd name="T55" fmla="*/ 2147483647 h 705"/>
                <a:gd name="T56" fmla="*/ 2147483647 w 593"/>
                <a:gd name="T57" fmla="*/ 2147483647 h 705"/>
                <a:gd name="T58" fmla="*/ 0 w 593"/>
                <a:gd name="T59" fmla="*/ 2147483647 h 705"/>
                <a:gd name="T60" fmla="*/ 0 w 593"/>
                <a:gd name="T61" fmla="*/ 2147483647 h 705"/>
                <a:gd name="T62" fmla="*/ 2147483647 w 593"/>
                <a:gd name="T63" fmla="*/ 2147483647 h 705"/>
                <a:gd name="T64" fmla="*/ 2147483647 w 593"/>
                <a:gd name="T65" fmla="*/ 2147483647 h 705"/>
                <a:gd name="T66" fmla="*/ 2147483647 w 593"/>
                <a:gd name="T67" fmla="*/ 2147483647 h 705"/>
                <a:gd name="T68" fmla="*/ 2147483647 w 593"/>
                <a:gd name="T69" fmla="*/ 2147483647 h 705"/>
                <a:gd name="T70" fmla="*/ 2147483647 w 593"/>
                <a:gd name="T71" fmla="*/ 2147483647 h 705"/>
                <a:gd name="T72" fmla="*/ 2147483647 w 593"/>
                <a:gd name="T73" fmla="*/ 2147483647 h 705"/>
                <a:gd name="T74" fmla="*/ 2147483647 w 593"/>
                <a:gd name="T75" fmla="*/ 2147483647 h 705"/>
                <a:gd name="T76" fmla="*/ 2147483647 w 593"/>
                <a:gd name="T77" fmla="*/ 2147483647 h 705"/>
                <a:gd name="T78" fmla="*/ 2147483647 w 593"/>
                <a:gd name="T79" fmla="*/ 2147483647 h 705"/>
                <a:gd name="T80" fmla="*/ 2147483647 w 593"/>
                <a:gd name="T81" fmla="*/ 2147483647 h 705"/>
                <a:gd name="T82" fmla="*/ 2147483647 w 593"/>
                <a:gd name="T83" fmla="*/ 2147483647 h 705"/>
                <a:gd name="T84" fmla="*/ 2147483647 w 593"/>
                <a:gd name="T85" fmla="*/ 2147483647 h 705"/>
                <a:gd name="T86" fmla="*/ 2147483647 w 593"/>
                <a:gd name="T87" fmla="*/ 2147483647 h 705"/>
                <a:gd name="T88" fmla="*/ 2147483647 w 593"/>
                <a:gd name="T89" fmla="*/ 2147483647 h 705"/>
                <a:gd name="T90" fmla="*/ 2147483647 w 593"/>
                <a:gd name="T91" fmla="*/ 2147483647 h 705"/>
                <a:gd name="T92" fmla="*/ 2147483647 w 593"/>
                <a:gd name="T93" fmla="*/ 2147483647 h 705"/>
                <a:gd name="T94" fmla="*/ 2147483647 w 593"/>
                <a:gd name="T95" fmla="*/ 2147483647 h 705"/>
                <a:gd name="T96" fmla="*/ 2147483647 w 593"/>
                <a:gd name="T97" fmla="*/ 2147483647 h 705"/>
                <a:gd name="T98" fmla="*/ 2147483647 w 593"/>
                <a:gd name="T99" fmla="*/ 2147483647 h 705"/>
                <a:gd name="T100" fmla="*/ 2147483647 w 593"/>
                <a:gd name="T101" fmla="*/ 2147483647 h 705"/>
                <a:gd name="T102" fmla="*/ 2147483647 w 593"/>
                <a:gd name="T103" fmla="*/ 2147483647 h 705"/>
                <a:gd name="T104" fmla="*/ 2147483647 w 593"/>
                <a:gd name="T105" fmla="*/ 2147483647 h 7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3" h="705">
                  <a:moveTo>
                    <a:pt x="285" y="288"/>
                  </a:moveTo>
                  <a:lnTo>
                    <a:pt x="285" y="705"/>
                  </a:lnTo>
                  <a:lnTo>
                    <a:pt x="593" y="596"/>
                  </a:lnTo>
                  <a:lnTo>
                    <a:pt x="593" y="179"/>
                  </a:lnTo>
                  <a:lnTo>
                    <a:pt x="285" y="288"/>
                  </a:lnTo>
                  <a:close/>
                  <a:moveTo>
                    <a:pt x="258" y="315"/>
                  </a:moveTo>
                  <a:lnTo>
                    <a:pt x="258" y="373"/>
                  </a:lnTo>
                  <a:cubicBezTo>
                    <a:pt x="229" y="367"/>
                    <a:pt x="201" y="345"/>
                    <a:pt x="201" y="345"/>
                  </a:cubicBezTo>
                  <a:lnTo>
                    <a:pt x="201" y="283"/>
                  </a:lnTo>
                  <a:cubicBezTo>
                    <a:pt x="236" y="311"/>
                    <a:pt x="258" y="315"/>
                    <a:pt x="258" y="315"/>
                  </a:cubicBezTo>
                  <a:close/>
                  <a:moveTo>
                    <a:pt x="510" y="134"/>
                  </a:moveTo>
                  <a:cubicBezTo>
                    <a:pt x="508" y="127"/>
                    <a:pt x="501" y="124"/>
                    <a:pt x="494" y="126"/>
                  </a:cubicBezTo>
                  <a:lnTo>
                    <a:pt x="197" y="229"/>
                  </a:lnTo>
                  <a:cubicBezTo>
                    <a:pt x="193" y="230"/>
                    <a:pt x="190" y="233"/>
                    <a:pt x="189" y="237"/>
                  </a:cubicBezTo>
                  <a:lnTo>
                    <a:pt x="189" y="661"/>
                  </a:lnTo>
                  <a:cubicBezTo>
                    <a:pt x="199" y="681"/>
                    <a:pt x="243" y="704"/>
                    <a:pt x="270" y="704"/>
                  </a:cubicBezTo>
                  <a:lnTo>
                    <a:pt x="270" y="288"/>
                  </a:lnTo>
                  <a:cubicBezTo>
                    <a:pt x="256" y="286"/>
                    <a:pt x="224" y="269"/>
                    <a:pt x="204" y="253"/>
                  </a:cubicBezTo>
                  <a:cubicBezTo>
                    <a:pt x="204" y="253"/>
                    <a:pt x="205" y="253"/>
                    <a:pt x="205" y="253"/>
                  </a:cubicBezTo>
                  <a:lnTo>
                    <a:pt x="502" y="149"/>
                  </a:lnTo>
                  <a:cubicBezTo>
                    <a:pt x="508" y="147"/>
                    <a:pt x="512" y="140"/>
                    <a:pt x="510" y="134"/>
                  </a:cubicBezTo>
                  <a:close/>
                  <a:moveTo>
                    <a:pt x="69" y="190"/>
                  </a:moveTo>
                  <a:lnTo>
                    <a:pt x="69" y="248"/>
                  </a:lnTo>
                  <a:cubicBezTo>
                    <a:pt x="40" y="243"/>
                    <a:pt x="12" y="220"/>
                    <a:pt x="12" y="220"/>
                  </a:cubicBezTo>
                  <a:lnTo>
                    <a:pt x="12" y="158"/>
                  </a:lnTo>
                  <a:cubicBezTo>
                    <a:pt x="47" y="186"/>
                    <a:pt x="69" y="190"/>
                    <a:pt x="69" y="190"/>
                  </a:cubicBezTo>
                  <a:close/>
                  <a:moveTo>
                    <a:pt x="321" y="9"/>
                  </a:moveTo>
                  <a:cubicBezTo>
                    <a:pt x="319" y="3"/>
                    <a:pt x="312" y="0"/>
                    <a:pt x="305" y="2"/>
                  </a:cubicBezTo>
                  <a:lnTo>
                    <a:pt x="8" y="105"/>
                  </a:lnTo>
                  <a:cubicBezTo>
                    <a:pt x="5" y="106"/>
                    <a:pt x="1" y="109"/>
                    <a:pt x="0" y="112"/>
                  </a:cubicBezTo>
                  <a:lnTo>
                    <a:pt x="0" y="536"/>
                  </a:lnTo>
                  <a:cubicBezTo>
                    <a:pt x="10" y="557"/>
                    <a:pt x="54" y="580"/>
                    <a:pt x="81" y="580"/>
                  </a:cubicBezTo>
                  <a:lnTo>
                    <a:pt x="81" y="163"/>
                  </a:lnTo>
                  <a:cubicBezTo>
                    <a:pt x="67" y="161"/>
                    <a:pt x="35" y="145"/>
                    <a:pt x="15" y="128"/>
                  </a:cubicBezTo>
                  <a:cubicBezTo>
                    <a:pt x="15" y="128"/>
                    <a:pt x="16" y="128"/>
                    <a:pt x="16" y="128"/>
                  </a:cubicBezTo>
                  <a:lnTo>
                    <a:pt x="313" y="25"/>
                  </a:lnTo>
                  <a:cubicBezTo>
                    <a:pt x="319" y="23"/>
                    <a:pt x="323" y="16"/>
                    <a:pt x="321" y="9"/>
                  </a:cubicBezTo>
                  <a:close/>
                  <a:moveTo>
                    <a:pt x="163" y="255"/>
                  </a:moveTo>
                  <a:lnTo>
                    <a:pt x="163" y="314"/>
                  </a:lnTo>
                  <a:cubicBezTo>
                    <a:pt x="135" y="308"/>
                    <a:pt x="107" y="286"/>
                    <a:pt x="107" y="286"/>
                  </a:cubicBezTo>
                  <a:lnTo>
                    <a:pt x="107" y="224"/>
                  </a:lnTo>
                  <a:cubicBezTo>
                    <a:pt x="141" y="252"/>
                    <a:pt x="163" y="255"/>
                    <a:pt x="163" y="255"/>
                  </a:cubicBezTo>
                  <a:close/>
                  <a:moveTo>
                    <a:pt x="415" y="75"/>
                  </a:moveTo>
                  <a:cubicBezTo>
                    <a:pt x="413" y="68"/>
                    <a:pt x="406" y="65"/>
                    <a:pt x="400" y="67"/>
                  </a:cubicBezTo>
                  <a:lnTo>
                    <a:pt x="103" y="170"/>
                  </a:lnTo>
                  <a:cubicBezTo>
                    <a:pt x="99" y="171"/>
                    <a:pt x="96" y="174"/>
                    <a:pt x="94" y="178"/>
                  </a:cubicBezTo>
                  <a:lnTo>
                    <a:pt x="94" y="602"/>
                  </a:lnTo>
                  <a:cubicBezTo>
                    <a:pt x="105" y="622"/>
                    <a:pt x="148" y="645"/>
                    <a:pt x="175" y="645"/>
                  </a:cubicBezTo>
                  <a:lnTo>
                    <a:pt x="175" y="229"/>
                  </a:lnTo>
                  <a:cubicBezTo>
                    <a:pt x="161" y="227"/>
                    <a:pt x="129" y="210"/>
                    <a:pt x="110" y="194"/>
                  </a:cubicBezTo>
                  <a:cubicBezTo>
                    <a:pt x="110" y="194"/>
                    <a:pt x="110" y="194"/>
                    <a:pt x="110" y="193"/>
                  </a:cubicBezTo>
                  <a:lnTo>
                    <a:pt x="407" y="90"/>
                  </a:lnTo>
                  <a:cubicBezTo>
                    <a:pt x="414" y="88"/>
                    <a:pt x="417" y="81"/>
                    <a:pt x="415" y="75"/>
                  </a:cubicBez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SzPct val="100000"/>
                <a:buFont typeface="Arial" panose="020B0604020202020204" pitchFamily="34" charset="0"/>
                <a:buNone/>
              </a:pPr>
              <a:endParaRPr lang="zh-CN" altLang="en-US">
                <a:solidFill>
                  <a:srgbClr val="C4261D"/>
                </a:solidFill>
                <a:latin typeface="Arial" panose="020B0604020202020204" pitchFamily="34" charset="0"/>
                <a:ea typeface="微软雅黑" panose="020B0503020204020204" charset="-122"/>
              </a:endParaRPr>
            </a:p>
          </p:txBody>
        </p:sp>
      </p:grpSp>
      <p:pic>
        <p:nvPicPr>
          <p:cNvPr id="15" name="Picture 3" descr="C:\Users\PC\Desktop\zqq\201513_0002_20_0006_-----4.png"/>
          <p:cNvPicPr>
            <a:picLocks noChangeAspect="1" noChangeArrowheads="1"/>
          </p:cNvPicPr>
          <p:nvPr>
            <p:custDataLst>
              <p:tags r:id="rId5"/>
            </p:custDataLst>
          </p:nvPr>
        </p:nvPicPr>
        <p:blipFill>
          <a:blip r:embed="rId6" cstate="print">
            <a:extLst>
              <a:ext uri="{28A0092B-C50C-407E-A947-70E740481C1C}">
                <a14:useLocalDpi xmlns:a14="http://schemas.microsoft.com/office/drawing/2010/main" val="0"/>
              </a:ext>
            </a:extLst>
          </a:blip>
          <a:srcRect l="4156"/>
          <a:stretch>
            <a:fillRect/>
          </a:stretch>
        </p:blipFill>
        <p:spPr bwMode="auto">
          <a:xfrm>
            <a:off x="0" y="6120765"/>
            <a:ext cx="12192000" cy="74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itds4"/>
          <p:cNvSpPr/>
          <p:nvPr>
            <p:custDataLst>
              <p:tags r:id="rId7"/>
            </p:custDataLst>
          </p:nvPr>
        </p:nvSpPr>
        <p:spPr>
          <a:xfrm>
            <a:off x="2429510" y="1480820"/>
            <a:ext cx="8733155" cy="398780"/>
          </a:xfrm>
          <a:prstGeom prst="rect">
            <a:avLst/>
          </a:prstGeom>
        </p:spPr>
        <p:txBody>
          <a:bodyPr wrap="square">
            <a:spAutoFit/>
          </a:bodyPr>
          <a:lstStyle/>
          <a:p>
            <a:pPr algn="just">
              <a:defRPr/>
            </a:pPr>
            <a:r>
              <a:rPr lang="zh-CN" altLang="en-US" sz="2000" b="1" dirty="0">
                <a:solidFill>
                  <a:srgbClr val="C00000"/>
                </a:solidFill>
                <a:latin typeface="思源黑体 CN Medium" panose="020B0600000000000000" pitchFamily="34" charset="-122"/>
                <a:ea typeface="思源黑体 CN Medium" panose="020B0600000000000000" pitchFamily="34" charset="-122"/>
                <a:sym typeface="微软雅黑" panose="020B0503020204020204" charset="-122"/>
              </a:rPr>
              <a:t>在学习贯彻《中国共产党纪律处分条例》上下功夫见成效。</a:t>
            </a:r>
            <a:endParaRPr lang="zh-CN" altLang="en-US" sz="2000" b="1" dirty="0">
              <a:solidFill>
                <a:srgbClr val="C00000"/>
              </a:solidFill>
              <a:latin typeface="思源黑体 CN Medium" panose="020B0600000000000000" pitchFamily="34" charset="-122"/>
              <a:ea typeface="思源黑体 CN Medium" panose="020B0600000000000000" pitchFamily="34" charset="-122"/>
              <a:sym typeface="微软雅黑" panose="020B0503020204020204" charset="-122"/>
            </a:endParaRPr>
          </a:p>
        </p:txBody>
      </p:sp>
      <p:sp>
        <p:nvSpPr>
          <p:cNvPr id="10" name="Freeform 31"/>
          <p:cNvSpPr>
            <a:spLocks noEditPoints="1"/>
          </p:cNvSpPr>
          <p:nvPr>
            <p:custDataLst>
              <p:tags r:id="rId8"/>
            </p:custDataLst>
          </p:nvPr>
        </p:nvSpPr>
        <p:spPr bwMode="auto">
          <a:xfrm>
            <a:off x="1209040" y="1289050"/>
            <a:ext cx="883920" cy="995045"/>
          </a:xfrm>
          <a:custGeom>
            <a:avLst/>
            <a:gdLst>
              <a:gd name="T0" fmla="*/ 82 w 484"/>
              <a:gd name="T1" fmla="*/ 166 h 606"/>
              <a:gd name="T2" fmla="*/ 82 w 484"/>
              <a:gd name="T3" fmla="*/ 186 h 606"/>
              <a:gd name="T4" fmla="*/ 331 w 484"/>
              <a:gd name="T5" fmla="*/ 193 h 606"/>
              <a:gd name="T6" fmla="*/ 331 w 484"/>
              <a:gd name="T7" fmla="*/ 173 h 606"/>
              <a:gd name="T8" fmla="*/ 387 w 484"/>
              <a:gd name="T9" fmla="*/ 556 h 606"/>
              <a:gd name="T10" fmla="*/ 388 w 484"/>
              <a:gd name="T11" fmla="*/ 564 h 606"/>
              <a:gd name="T12" fmla="*/ 418 w 484"/>
              <a:gd name="T13" fmla="*/ 594 h 606"/>
              <a:gd name="T14" fmla="*/ 474 w 484"/>
              <a:gd name="T15" fmla="*/ 581 h 606"/>
              <a:gd name="T16" fmla="*/ 474 w 484"/>
              <a:gd name="T17" fmla="*/ 531 h 606"/>
              <a:gd name="T18" fmla="*/ 444 w 484"/>
              <a:gd name="T19" fmla="*/ 501 h 606"/>
              <a:gd name="T20" fmla="*/ 418 w 484"/>
              <a:gd name="T21" fmla="*/ 519 h 606"/>
              <a:gd name="T22" fmla="*/ 384 w 484"/>
              <a:gd name="T23" fmla="*/ 553 h 606"/>
              <a:gd name="T24" fmla="*/ 218 w 484"/>
              <a:gd name="T25" fmla="*/ 354 h 606"/>
              <a:gd name="T26" fmla="*/ 229 w 484"/>
              <a:gd name="T27" fmla="*/ 336 h 606"/>
              <a:gd name="T28" fmla="*/ 207 w 484"/>
              <a:gd name="T29" fmla="*/ 320 h 606"/>
              <a:gd name="T30" fmla="*/ 207 w 484"/>
              <a:gd name="T31" fmla="*/ 327 h 606"/>
              <a:gd name="T32" fmla="*/ 246 w 484"/>
              <a:gd name="T33" fmla="*/ 422 h 606"/>
              <a:gd name="T34" fmla="*/ 297 w 484"/>
              <a:gd name="T35" fmla="*/ 364 h 606"/>
              <a:gd name="T36" fmla="*/ 296 w 484"/>
              <a:gd name="T37" fmla="*/ 357 h 606"/>
              <a:gd name="T38" fmla="*/ 224 w 484"/>
              <a:gd name="T39" fmla="*/ 362 h 606"/>
              <a:gd name="T40" fmla="*/ 224 w 484"/>
              <a:gd name="T41" fmla="*/ 368 h 606"/>
              <a:gd name="T42" fmla="*/ 246 w 484"/>
              <a:gd name="T43" fmla="*/ 422 h 606"/>
              <a:gd name="T44" fmla="*/ 429 w 484"/>
              <a:gd name="T45" fmla="*/ 493 h 606"/>
              <a:gd name="T46" fmla="*/ 429 w 484"/>
              <a:gd name="T47" fmla="*/ 487 h 606"/>
              <a:gd name="T48" fmla="*/ 394 w 484"/>
              <a:gd name="T49" fmla="*/ 451 h 606"/>
              <a:gd name="T50" fmla="*/ 256 w 484"/>
              <a:gd name="T51" fmla="*/ 425 h 606"/>
              <a:gd name="T52" fmla="*/ 256 w 484"/>
              <a:gd name="T53" fmla="*/ 432 h 606"/>
              <a:gd name="T54" fmla="*/ 354 w 484"/>
              <a:gd name="T55" fmla="*/ 530 h 606"/>
              <a:gd name="T56" fmla="*/ 395 w 484"/>
              <a:gd name="T57" fmla="*/ 528 h 606"/>
              <a:gd name="T58" fmla="*/ 20 w 484"/>
              <a:gd name="T59" fmla="*/ 150 h 606"/>
              <a:gd name="T60" fmla="*/ 89 w 484"/>
              <a:gd name="T61" fmla="*/ 152 h 606"/>
              <a:gd name="T62" fmla="*/ 141 w 484"/>
              <a:gd name="T63" fmla="*/ 100 h 606"/>
              <a:gd name="T64" fmla="*/ 141 w 484"/>
              <a:gd name="T65" fmla="*/ 93 h 606"/>
              <a:gd name="T66" fmla="*/ 383 w 484"/>
              <a:gd name="T67" fmla="*/ 27 h 606"/>
              <a:gd name="T68" fmla="*/ 394 w 484"/>
              <a:gd name="T69" fmla="*/ 422 h 606"/>
              <a:gd name="T70" fmla="*/ 414 w 484"/>
              <a:gd name="T71" fmla="*/ 449 h 606"/>
              <a:gd name="T72" fmla="*/ 414 w 484"/>
              <a:gd name="T73" fmla="*/ 39 h 606"/>
              <a:gd name="T74" fmla="*/ 383 w 484"/>
              <a:gd name="T75" fmla="*/ 0 h 606"/>
              <a:gd name="T76" fmla="*/ 121 w 484"/>
              <a:gd name="T77" fmla="*/ 2 h 606"/>
              <a:gd name="T78" fmla="*/ 0 w 484"/>
              <a:gd name="T79" fmla="*/ 123 h 606"/>
              <a:gd name="T80" fmla="*/ 0 w 484"/>
              <a:gd name="T81" fmla="*/ 492 h 606"/>
              <a:gd name="T82" fmla="*/ 32 w 484"/>
              <a:gd name="T83" fmla="*/ 530 h 606"/>
              <a:gd name="T84" fmla="*/ 319 w 484"/>
              <a:gd name="T85" fmla="*/ 524 h 606"/>
              <a:gd name="T86" fmla="*/ 305 w 484"/>
              <a:gd name="T87" fmla="*/ 503 h 606"/>
              <a:gd name="T88" fmla="*/ 20 w 484"/>
              <a:gd name="T89" fmla="*/ 492 h 606"/>
              <a:gd name="T90" fmla="*/ 20 w 484"/>
              <a:gd name="T91" fmla="*/ 150 h 606"/>
              <a:gd name="T92" fmla="*/ 156 w 484"/>
              <a:gd name="T93" fmla="*/ 321 h 606"/>
              <a:gd name="T94" fmla="*/ 156 w 484"/>
              <a:gd name="T95" fmla="*/ 301 h 606"/>
              <a:gd name="T96" fmla="*/ 82 w 484"/>
              <a:gd name="T97" fmla="*/ 294 h 606"/>
              <a:gd name="T98" fmla="*/ 82 w 484"/>
              <a:gd name="T99" fmla="*/ 315 h 606"/>
              <a:gd name="T100" fmla="*/ 82 w 484"/>
              <a:gd name="T101" fmla="*/ 272 h 606"/>
              <a:gd name="T102" fmla="*/ 331 w 484"/>
              <a:gd name="T103" fmla="*/ 279 h 606"/>
              <a:gd name="T104" fmla="*/ 331 w 484"/>
              <a:gd name="T105" fmla="*/ 258 h 606"/>
              <a:gd name="T106" fmla="*/ 82 w 484"/>
              <a:gd name="T107" fmla="*/ 252 h 606"/>
              <a:gd name="T108" fmla="*/ 82 w 484"/>
              <a:gd name="T109" fmla="*/ 272 h 606"/>
              <a:gd name="T110" fmla="*/ 82 w 484"/>
              <a:gd name="T111" fmla="*/ 236 h 606"/>
              <a:gd name="T112" fmla="*/ 331 w 484"/>
              <a:gd name="T113" fmla="*/ 229 h 606"/>
              <a:gd name="T114" fmla="*/ 331 w 484"/>
              <a:gd name="T115" fmla="*/ 209 h 606"/>
              <a:gd name="T116" fmla="*/ 82 w 484"/>
              <a:gd name="T117" fmla="*/ 21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4" h="606">
                <a:moveTo>
                  <a:pt x="331" y="166"/>
                </a:moveTo>
                <a:lnTo>
                  <a:pt x="82" y="166"/>
                </a:lnTo>
                <a:lnTo>
                  <a:pt x="82" y="173"/>
                </a:lnTo>
                <a:lnTo>
                  <a:pt x="82" y="186"/>
                </a:lnTo>
                <a:lnTo>
                  <a:pt x="82" y="193"/>
                </a:lnTo>
                <a:lnTo>
                  <a:pt x="331" y="193"/>
                </a:lnTo>
                <a:lnTo>
                  <a:pt x="331" y="186"/>
                </a:lnTo>
                <a:lnTo>
                  <a:pt x="331" y="173"/>
                </a:lnTo>
                <a:lnTo>
                  <a:pt x="331" y="166"/>
                </a:lnTo>
                <a:close/>
                <a:moveTo>
                  <a:pt x="387" y="556"/>
                </a:moveTo>
                <a:lnTo>
                  <a:pt x="384" y="560"/>
                </a:lnTo>
                <a:lnTo>
                  <a:pt x="388" y="564"/>
                </a:lnTo>
                <a:lnTo>
                  <a:pt x="408" y="583"/>
                </a:lnTo>
                <a:lnTo>
                  <a:pt x="418" y="594"/>
                </a:lnTo>
                <a:cubicBezTo>
                  <a:pt x="430" y="606"/>
                  <a:pt x="450" y="606"/>
                  <a:pt x="462" y="594"/>
                </a:cubicBezTo>
                <a:lnTo>
                  <a:pt x="474" y="581"/>
                </a:lnTo>
                <a:cubicBezTo>
                  <a:pt x="481" y="575"/>
                  <a:pt x="484" y="565"/>
                  <a:pt x="483" y="556"/>
                </a:cubicBezTo>
                <a:cubicBezTo>
                  <a:pt x="484" y="547"/>
                  <a:pt x="481" y="538"/>
                  <a:pt x="474" y="531"/>
                </a:cubicBezTo>
                <a:lnTo>
                  <a:pt x="462" y="519"/>
                </a:lnTo>
                <a:lnTo>
                  <a:pt x="444" y="501"/>
                </a:lnTo>
                <a:lnTo>
                  <a:pt x="440" y="497"/>
                </a:lnTo>
                <a:lnTo>
                  <a:pt x="418" y="519"/>
                </a:lnTo>
                <a:lnTo>
                  <a:pt x="412" y="525"/>
                </a:lnTo>
                <a:lnTo>
                  <a:pt x="384" y="553"/>
                </a:lnTo>
                <a:lnTo>
                  <a:pt x="387" y="556"/>
                </a:lnTo>
                <a:close/>
                <a:moveTo>
                  <a:pt x="218" y="354"/>
                </a:moveTo>
                <a:lnTo>
                  <a:pt x="234" y="338"/>
                </a:lnTo>
                <a:lnTo>
                  <a:pt x="229" y="336"/>
                </a:lnTo>
                <a:lnTo>
                  <a:pt x="234" y="331"/>
                </a:lnTo>
                <a:lnTo>
                  <a:pt x="207" y="320"/>
                </a:lnTo>
                <a:lnTo>
                  <a:pt x="211" y="328"/>
                </a:lnTo>
                <a:lnTo>
                  <a:pt x="207" y="327"/>
                </a:lnTo>
                <a:lnTo>
                  <a:pt x="218" y="354"/>
                </a:lnTo>
                <a:close/>
                <a:moveTo>
                  <a:pt x="246" y="422"/>
                </a:moveTo>
                <a:lnTo>
                  <a:pt x="302" y="366"/>
                </a:lnTo>
                <a:lnTo>
                  <a:pt x="297" y="364"/>
                </a:lnTo>
                <a:lnTo>
                  <a:pt x="302" y="359"/>
                </a:lnTo>
                <a:lnTo>
                  <a:pt x="296" y="357"/>
                </a:lnTo>
                <a:lnTo>
                  <a:pt x="249" y="337"/>
                </a:lnTo>
                <a:lnTo>
                  <a:pt x="224" y="362"/>
                </a:lnTo>
                <a:lnTo>
                  <a:pt x="226" y="366"/>
                </a:lnTo>
                <a:lnTo>
                  <a:pt x="224" y="368"/>
                </a:lnTo>
                <a:lnTo>
                  <a:pt x="243" y="416"/>
                </a:lnTo>
                <a:lnTo>
                  <a:pt x="246" y="422"/>
                </a:lnTo>
                <a:close/>
                <a:moveTo>
                  <a:pt x="412" y="511"/>
                </a:moveTo>
                <a:lnTo>
                  <a:pt x="429" y="493"/>
                </a:lnTo>
                <a:lnTo>
                  <a:pt x="426" y="490"/>
                </a:lnTo>
                <a:lnTo>
                  <a:pt x="429" y="487"/>
                </a:lnTo>
                <a:lnTo>
                  <a:pt x="414" y="472"/>
                </a:lnTo>
                <a:lnTo>
                  <a:pt x="394" y="451"/>
                </a:lnTo>
                <a:lnTo>
                  <a:pt x="312" y="369"/>
                </a:lnTo>
                <a:lnTo>
                  <a:pt x="256" y="425"/>
                </a:lnTo>
                <a:lnTo>
                  <a:pt x="260" y="429"/>
                </a:lnTo>
                <a:lnTo>
                  <a:pt x="256" y="432"/>
                </a:lnTo>
                <a:lnTo>
                  <a:pt x="334" y="510"/>
                </a:lnTo>
                <a:lnTo>
                  <a:pt x="354" y="530"/>
                </a:lnTo>
                <a:lnTo>
                  <a:pt x="374" y="549"/>
                </a:lnTo>
                <a:lnTo>
                  <a:pt x="395" y="528"/>
                </a:lnTo>
                <a:lnTo>
                  <a:pt x="412" y="511"/>
                </a:lnTo>
                <a:close/>
                <a:moveTo>
                  <a:pt x="20" y="150"/>
                </a:moveTo>
                <a:lnTo>
                  <a:pt x="89" y="152"/>
                </a:lnTo>
                <a:lnTo>
                  <a:pt x="89" y="152"/>
                </a:lnTo>
                <a:lnTo>
                  <a:pt x="89" y="152"/>
                </a:lnTo>
                <a:cubicBezTo>
                  <a:pt x="118" y="152"/>
                  <a:pt x="141" y="129"/>
                  <a:pt x="141" y="100"/>
                </a:cubicBezTo>
                <a:lnTo>
                  <a:pt x="141" y="94"/>
                </a:lnTo>
                <a:lnTo>
                  <a:pt x="141" y="93"/>
                </a:lnTo>
                <a:lnTo>
                  <a:pt x="141" y="27"/>
                </a:lnTo>
                <a:lnTo>
                  <a:pt x="383" y="27"/>
                </a:lnTo>
                <a:cubicBezTo>
                  <a:pt x="389" y="27"/>
                  <a:pt x="394" y="32"/>
                  <a:pt x="394" y="38"/>
                </a:cubicBezTo>
                <a:lnTo>
                  <a:pt x="394" y="422"/>
                </a:lnTo>
                <a:lnTo>
                  <a:pt x="394" y="429"/>
                </a:lnTo>
                <a:lnTo>
                  <a:pt x="414" y="449"/>
                </a:lnTo>
                <a:lnTo>
                  <a:pt x="414" y="443"/>
                </a:lnTo>
                <a:lnTo>
                  <a:pt x="414" y="39"/>
                </a:lnTo>
                <a:lnTo>
                  <a:pt x="414" y="32"/>
                </a:lnTo>
                <a:cubicBezTo>
                  <a:pt x="414" y="14"/>
                  <a:pt x="400" y="0"/>
                  <a:pt x="383" y="0"/>
                </a:cubicBezTo>
                <a:lnTo>
                  <a:pt x="123" y="0"/>
                </a:lnTo>
                <a:lnTo>
                  <a:pt x="121" y="2"/>
                </a:lnTo>
                <a:lnTo>
                  <a:pt x="1" y="122"/>
                </a:lnTo>
                <a:lnTo>
                  <a:pt x="0" y="123"/>
                </a:lnTo>
                <a:lnTo>
                  <a:pt x="0" y="130"/>
                </a:lnTo>
                <a:lnTo>
                  <a:pt x="0" y="492"/>
                </a:lnTo>
                <a:lnTo>
                  <a:pt x="0" y="499"/>
                </a:lnTo>
                <a:cubicBezTo>
                  <a:pt x="0" y="516"/>
                  <a:pt x="14" y="530"/>
                  <a:pt x="32" y="530"/>
                </a:cubicBezTo>
                <a:lnTo>
                  <a:pt x="326" y="530"/>
                </a:lnTo>
                <a:lnTo>
                  <a:pt x="319" y="524"/>
                </a:lnTo>
                <a:lnTo>
                  <a:pt x="326" y="524"/>
                </a:lnTo>
                <a:lnTo>
                  <a:pt x="305" y="503"/>
                </a:lnTo>
                <a:lnTo>
                  <a:pt x="32" y="503"/>
                </a:lnTo>
                <a:cubicBezTo>
                  <a:pt x="25" y="503"/>
                  <a:pt x="21" y="498"/>
                  <a:pt x="20" y="492"/>
                </a:cubicBezTo>
                <a:lnTo>
                  <a:pt x="20" y="492"/>
                </a:lnTo>
                <a:lnTo>
                  <a:pt x="20" y="150"/>
                </a:lnTo>
                <a:close/>
                <a:moveTo>
                  <a:pt x="82" y="321"/>
                </a:moveTo>
                <a:lnTo>
                  <a:pt x="156" y="321"/>
                </a:lnTo>
                <a:lnTo>
                  <a:pt x="156" y="315"/>
                </a:lnTo>
                <a:lnTo>
                  <a:pt x="156" y="301"/>
                </a:lnTo>
                <a:lnTo>
                  <a:pt x="156" y="294"/>
                </a:lnTo>
                <a:lnTo>
                  <a:pt x="82" y="294"/>
                </a:lnTo>
                <a:lnTo>
                  <a:pt x="82" y="301"/>
                </a:lnTo>
                <a:lnTo>
                  <a:pt x="82" y="315"/>
                </a:lnTo>
                <a:lnTo>
                  <a:pt x="82" y="321"/>
                </a:lnTo>
                <a:close/>
                <a:moveTo>
                  <a:pt x="82" y="272"/>
                </a:moveTo>
                <a:lnTo>
                  <a:pt x="82" y="279"/>
                </a:lnTo>
                <a:lnTo>
                  <a:pt x="331" y="279"/>
                </a:lnTo>
                <a:lnTo>
                  <a:pt x="331" y="272"/>
                </a:lnTo>
                <a:lnTo>
                  <a:pt x="331" y="258"/>
                </a:lnTo>
                <a:lnTo>
                  <a:pt x="331" y="252"/>
                </a:lnTo>
                <a:lnTo>
                  <a:pt x="82" y="252"/>
                </a:lnTo>
                <a:lnTo>
                  <a:pt x="82" y="258"/>
                </a:lnTo>
                <a:lnTo>
                  <a:pt x="82" y="272"/>
                </a:lnTo>
                <a:close/>
                <a:moveTo>
                  <a:pt x="82" y="229"/>
                </a:moveTo>
                <a:lnTo>
                  <a:pt x="82" y="236"/>
                </a:lnTo>
                <a:lnTo>
                  <a:pt x="331" y="236"/>
                </a:lnTo>
                <a:lnTo>
                  <a:pt x="331" y="229"/>
                </a:lnTo>
                <a:lnTo>
                  <a:pt x="331" y="216"/>
                </a:lnTo>
                <a:lnTo>
                  <a:pt x="331" y="209"/>
                </a:lnTo>
                <a:lnTo>
                  <a:pt x="82" y="209"/>
                </a:lnTo>
                <a:lnTo>
                  <a:pt x="82" y="216"/>
                </a:lnTo>
                <a:lnTo>
                  <a:pt x="82" y="229"/>
                </a:lnTo>
                <a:close/>
              </a:path>
            </a:pathLst>
          </a:custGeom>
          <a:solidFill>
            <a:srgbClr val="C00000"/>
          </a:solidFill>
          <a:ln>
            <a:noFill/>
          </a:ln>
        </p:spPr>
        <p:txBody>
          <a:bodyPr vert="horz" wrap="square" lIns="91440" tIns="45720" rIns="91440" bIns="45720" numCol="1" anchor="t" anchorCtr="0" compatLnSpc="1"/>
          <a:lstStyle/>
          <a:p>
            <a:endParaRPr lang="zh-CN" altLang="en-US"/>
          </a:p>
        </p:txBody>
      </p:sp>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9268" y="2682866"/>
            <a:ext cx="493839" cy="440809"/>
          </a:xfrm>
          <a:prstGeom prst="rect">
            <a:avLst/>
          </a:prstGeom>
        </p:spPr>
      </p:pic>
      <p:grpSp>
        <p:nvGrpSpPr>
          <p:cNvPr id="12" name="组合 11"/>
          <p:cNvGrpSpPr/>
          <p:nvPr/>
        </p:nvGrpSpPr>
        <p:grpSpPr>
          <a:xfrm>
            <a:off x="2079851" y="2687201"/>
            <a:ext cx="7049135" cy="426085"/>
            <a:chOff x="1232766" y="1244199"/>
            <a:chExt cx="11709824" cy="426085"/>
          </a:xfrm>
        </p:grpSpPr>
        <p:sp>
          <p:nvSpPr>
            <p:cNvPr id="13" name="圆角矩形 12"/>
            <p:cNvSpPr/>
            <p:nvPr/>
          </p:nvSpPr>
          <p:spPr>
            <a:xfrm>
              <a:off x="1232766" y="1244199"/>
              <a:ext cx="11709824" cy="426085"/>
            </a:xfrm>
            <a:prstGeom prst="roundRect">
              <a:avLst>
                <a:gd name="adj" fmla="val 0"/>
              </a:avLst>
            </a:prstGeom>
            <a:solidFill>
              <a:schemeClr val="bg1"/>
            </a:solidFill>
            <a:ln w="19050" cap="flat" cmpd="sng" algn="ctr">
              <a:solidFill>
                <a:srgbClr val="DA5D4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14" name="矩形 13"/>
            <p:cNvSpPr/>
            <p:nvPr/>
          </p:nvSpPr>
          <p:spPr>
            <a:xfrm>
              <a:off x="1347623" y="1265264"/>
              <a:ext cx="9715160" cy="337185"/>
            </a:xfrm>
            <a:prstGeom prst="rect">
              <a:avLst/>
            </a:prstGeom>
          </p:spPr>
          <p:txBody>
            <a:bodyPr wrap="square">
              <a:spAutoFit/>
            </a:bodyPr>
            <a:p>
              <a:pPr lvl="0">
                <a:defRPr/>
              </a:pPr>
              <a:r>
                <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rPr>
                <a:t>坚持逐章逐条学、联系实际学。</a:t>
              </a:r>
              <a:endPar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endParaRPr>
            </a:p>
          </p:txBody>
        </p:sp>
      </p:grpSp>
      <p:pic>
        <p:nvPicPr>
          <p:cNvPr id="17" name="图片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6728" y="3252461"/>
            <a:ext cx="493839" cy="440809"/>
          </a:xfrm>
          <a:prstGeom prst="rect">
            <a:avLst/>
          </a:prstGeom>
        </p:spPr>
      </p:pic>
      <p:grpSp>
        <p:nvGrpSpPr>
          <p:cNvPr id="18" name="组合 17"/>
          <p:cNvGrpSpPr/>
          <p:nvPr/>
        </p:nvGrpSpPr>
        <p:grpSpPr>
          <a:xfrm>
            <a:off x="2077311" y="3256796"/>
            <a:ext cx="7051040" cy="426085"/>
            <a:chOff x="1232766" y="1244199"/>
            <a:chExt cx="11712988" cy="426085"/>
          </a:xfrm>
        </p:grpSpPr>
        <p:sp>
          <p:nvSpPr>
            <p:cNvPr id="19" name="圆角矩形 18"/>
            <p:cNvSpPr/>
            <p:nvPr/>
          </p:nvSpPr>
          <p:spPr>
            <a:xfrm>
              <a:off x="1232766" y="1244199"/>
              <a:ext cx="11712988" cy="426085"/>
            </a:xfrm>
            <a:prstGeom prst="roundRect">
              <a:avLst>
                <a:gd name="adj" fmla="val 0"/>
              </a:avLst>
            </a:prstGeom>
            <a:solidFill>
              <a:schemeClr val="bg1"/>
            </a:solidFill>
            <a:ln w="19050" cap="flat" cmpd="sng" algn="ctr">
              <a:solidFill>
                <a:srgbClr val="DA5D4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20" name="矩形 19"/>
            <p:cNvSpPr/>
            <p:nvPr/>
          </p:nvSpPr>
          <p:spPr>
            <a:xfrm>
              <a:off x="1347623" y="1265264"/>
              <a:ext cx="9715160" cy="337185"/>
            </a:xfrm>
            <a:prstGeom prst="rect">
              <a:avLst/>
            </a:prstGeom>
          </p:spPr>
          <p:txBody>
            <a:bodyPr wrap="square">
              <a:spAutoFit/>
            </a:bodyPr>
            <a:p>
              <a:pPr lvl="0">
                <a:defRPr/>
              </a:pPr>
              <a:r>
                <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rPr>
                <a:t>抓好以案促学、以训助学。</a:t>
              </a:r>
              <a:endPar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endParaRPr>
            </a:p>
          </p:txBody>
        </p:sp>
      </p:grpSp>
      <p:pic>
        <p:nvPicPr>
          <p:cNvPr id="21" name="图片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6728" y="3781416"/>
            <a:ext cx="493839" cy="440809"/>
          </a:xfrm>
          <a:prstGeom prst="rect">
            <a:avLst/>
          </a:prstGeom>
        </p:spPr>
      </p:pic>
      <p:grpSp>
        <p:nvGrpSpPr>
          <p:cNvPr id="23" name="组合 22"/>
          <p:cNvGrpSpPr/>
          <p:nvPr/>
        </p:nvGrpSpPr>
        <p:grpSpPr>
          <a:xfrm>
            <a:off x="2077311" y="3785751"/>
            <a:ext cx="7051040" cy="426085"/>
            <a:chOff x="1232766" y="1244199"/>
            <a:chExt cx="11712988" cy="426085"/>
          </a:xfrm>
        </p:grpSpPr>
        <p:sp>
          <p:nvSpPr>
            <p:cNvPr id="24" name="圆角矩形 23"/>
            <p:cNvSpPr/>
            <p:nvPr/>
          </p:nvSpPr>
          <p:spPr>
            <a:xfrm>
              <a:off x="1232766" y="1244199"/>
              <a:ext cx="11712988" cy="426085"/>
            </a:xfrm>
            <a:prstGeom prst="roundRect">
              <a:avLst>
                <a:gd name="adj" fmla="val 0"/>
              </a:avLst>
            </a:prstGeom>
            <a:solidFill>
              <a:schemeClr val="bg1"/>
            </a:solidFill>
            <a:ln w="19050" cap="flat" cmpd="sng" algn="ctr">
              <a:solidFill>
                <a:srgbClr val="DA5D4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25" name="矩形 24"/>
            <p:cNvSpPr/>
            <p:nvPr/>
          </p:nvSpPr>
          <p:spPr>
            <a:xfrm>
              <a:off x="1347623" y="1265264"/>
              <a:ext cx="9715160" cy="337185"/>
            </a:xfrm>
            <a:prstGeom prst="rect">
              <a:avLst/>
            </a:prstGeom>
          </p:spPr>
          <p:txBody>
            <a:bodyPr wrap="square">
              <a:spAutoFit/>
            </a:bodyPr>
            <a:p>
              <a:pPr lvl="0">
                <a:defRPr/>
              </a:pPr>
              <a:r>
                <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rPr>
                <a:t>教育引导党员干部准确掌握其主旨要义和规定要求，</a:t>
              </a:r>
              <a:endPar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endParaRPr>
            </a:p>
          </p:txBody>
        </p:sp>
      </p:grpSp>
      <p:pic>
        <p:nvPicPr>
          <p:cNvPr id="26" name="图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188" y="4351011"/>
            <a:ext cx="493839" cy="440809"/>
          </a:xfrm>
          <a:prstGeom prst="rect">
            <a:avLst/>
          </a:prstGeom>
        </p:spPr>
      </p:pic>
      <p:grpSp>
        <p:nvGrpSpPr>
          <p:cNvPr id="27" name="组合 26"/>
          <p:cNvGrpSpPr/>
          <p:nvPr/>
        </p:nvGrpSpPr>
        <p:grpSpPr>
          <a:xfrm>
            <a:off x="2074771" y="4355346"/>
            <a:ext cx="7053580" cy="426085"/>
            <a:chOff x="1232766" y="1244199"/>
            <a:chExt cx="11717208" cy="426085"/>
          </a:xfrm>
        </p:grpSpPr>
        <p:sp>
          <p:nvSpPr>
            <p:cNvPr id="28" name="圆角矩形 27"/>
            <p:cNvSpPr/>
            <p:nvPr/>
          </p:nvSpPr>
          <p:spPr>
            <a:xfrm>
              <a:off x="1232766" y="1244199"/>
              <a:ext cx="11717208" cy="426085"/>
            </a:xfrm>
            <a:prstGeom prst="roundRect">
              <a:avLst>
                <a:gd name="adj" fmla="val 0"/>
              </a:avLst>
            </a:prstGeom>
            <a:solidFill>
              <a:schemeClr val="bg1"/>
            </a:solidFill>
            <a:ln w="19050" cap="flat" cmpd="sng" algn="ctr">
              <a:solidFill>
                <a:srgbClr val="DA5D4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29" name="矩形 28"/>
            <p:cNvSpPr/>
            <p:nvPr/>
          </p:nvSpPr>
          <p:spPr>
            <a:xfrm>
              <a:off x="1347623" y="1265264"/>
              <a:ext cx="9715160" cy="337185"/>
            </a:xfrm>
            <a:prstGeom prst="rect">
              <a:avLst/>
            </a:prstGeom>
          </p:spPr>
          <p:txBody>
            <a:bodyPr wrap="square">
              <a:spAutoFit/>
            </a:bodyPr>
            <a:p>
              <a:pPr lvl="0">
                <a:defRPr/>
              </a:pPr>
              <a:r>
                <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rPr>
                <a:t>进一步明确日常言行的衡量标尺。</a:t>
              </a:r>
              <a:endPar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endParaRPr>
            </a:p>
          </p:txBody>
        </p:sp>
      </p:grpSp>
      <p:pic>
        <p:nvPicPr>
          <p:cNvPr id="30" name="图片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4188" y="4901556"/>
            <a:ext cx="493839" cy="440809"/>
          </a:xfrm>
          <a:prstGeom prst="rect">
            <a:avLst/>
          </a:prstGeom>
        </p:spPr>
      </p:pic>
      <p:grpSp>
        <p:nvGrpSpPr>
          <p:cNvPr id="31" name="组合 30"/>
          <p:cNvGrpSpPr/>
          <p:nvPr/>
        </p:nvGrpSpPr>
        <p:grpSpPr>
          <a:xfrm>
            <a:off x="2074771" y="4905891"/>
            <a:ext cx="7053580" cy="426085"/>
            <a:chOff x="1232766" y="1244199"/>
            <a:chExt cx="11717208" cy="426085"/>
          </a:xfrm>
        </p:grpSpPr>
        <p:sp>
          <p:nvSpPr>
            <p:cNvPr id="32" name="圆角矩形 31"/>
            <p:cNvSpPr/>
            <p:nvPr/>
          </p:nvSpPr>
          <p:spPr>
            <a:xfrm>
              <a:off x="1232766" y="1244199"/>
              <a:ext cx="11717208" cy="426085"/>
            </a:xfrm>
            <a:prstGeom prst="roundRect">
              <a:avLst>
                <a:gd name="adj" fmla="val 0"/>
              </a:avLst>
            </a:prstGeom>
            <a:solidFill>
              <a:schemeClr val="bg1"/>
            </a:solidFill>
            <a:ln w="19050" cap="flat" cmpd="sng" algn="ctr">
              <a:solidFill>
                <a:srgbClr val="DA5D4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33" name="矩形 32"/>
            <p:cNvSpPr/>
            <p:nvPr/>
          </p:nvSpPr>
          <p:spPr>
            <a:xfrm>
              <a:off x="1347623" y="1265264"/>
              <a:ext cx="9715160" cy="337185"/>
            </a:xfrm>
            <a:prstGeom prst="rect">
              <a:avLst/>
            </a:prstGeom>
          </p:spPr>
          <p:txBody>
            <a:bodyPr wrap="square">
              <a:spAutoFit/>
            </a:bodyPr>
            <a:p>
              <a:pPr lvl="0">
                <a:defRPr/>
              </a:pPr>
              <a:r>
                <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rPr>
                <a:t>用党规党纪校正思想和行动。</a:t>
              </a:r>
              <a:endPar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endParaRPr>
            </a:p>
          </p:txBody>
        </p:sp>
      </p:grpSp>
      <p:pic>
        <p:nvPicPr>
          <p:cNvPr id="34" name="图片 3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91648" y="5471151"/>
            <a:ext cx="493839" cy="440809"/>
          </a:xfrm>
          <a:prstGeom prst="rect">
            <a:avLst/>
          </a:prstGeom>
        </p:spPr>
      </p:pic>
      <p:grpSp>
        <p:nvGrpSpPr>
          <p:cNvPr id="35" name="组合 34"/>
          <p:cNvGrpSpPr/>
          <p:nvPr/>
        </p:nvGrpSpPr>
        <p:grpSpPr>
          <a:xfrm>
            <a:off x="2072231" y="5475486"/>
            <a:ext cx="7056755" cy="426085"/>
            <a:chOff x="1232766" y="1244199"/>
            <a:chExt cx="11722482" cy="426085"/>
          </a:xfrm>
        </p:grpSpPr>
        <p:sp>
          <p:nvSpPr>
            <p:cNvPr id="36" name="圆角矩形 35"/>
            <p:cNvSpPr/>
            <p:nvPr/>
          </p:nvSpPr>
          <p:spPr>
            <a:xfrm>
              <a:off x="1232766" y="1244199"/>
              <a:ext cx="11722482" cy="426085"/>
            </a:xfrm>
            <a:prstGeom prst="roundRect">
              <a:avLst>
                <a:gd name="adj" fmla="val 0"/>
              </a:avLst>
            </a:prstGeom>
            <a:solidFill>
              <a:schemeClr val="bg1"/>
            </a:solidFill>
            <a:ln w="19050" cap="flat" cmpd="sng" algn="ctr">
              <a:solidFill>
                <a:srgbClr val="DA5D45"/>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solidFill>
                  <a:schemeClr val="tx1"/>
                </a:solidFill>
                <a:latin typeface="思源黑体 CN Medium" panose="020B0600000000000000" pitchFamily="34" charset="-122"/>
                <a:ea typeface="思源黑体 CN Medium" panose="020B0600000000000000" pitchFamily="34" charset="-122"/>
              </a:endParaRPr>
            </a:p>
          </p:txBody>
        </p:sp>
        <p:sp>
          <p:nvSpPr>
            <p:cNvPr id="37" name="矩形 36"/>
            <p:cNvSpPr/>
            <p:nvPr/>
          </p:nvSpPr>
          <p:spPr>
            <a:xfrm>
              <a:off x="1347744" y="1265154"/>
              <a:ext cx="11607504" cy="337185"/>
            </a:xfrm>
            <a:prstGeom prst="rect">
              <a:avLst/>
            </a:prstGeom>
          </p:spPr>
          <p:txBody>
            <a:bodyPr wrap="square">
              <a:spAutoFit/>
            </a:bodyPr>
            <a:p>
              <a:pPr lvl="0">
                <a:defRPr/>
              </a:pPr>
              <a:r>
                <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rPr>
                <a:t>真正使学习党纪的过程成为增强纪律意识、提高党性修养的过程。</a:t>
              </a:r>
              <a:endParaRPr lang="zh-CN" altLang="en-US" sz="1600" dirty="0">
                <a:solidFill>
                  <a:schemeClr val="tx1"/>
                </a:solidFill>
                <a:latin typeface="思源黑体 CN Medium" panose="020B0600000000000000" pitchFamily="34" charset="-122"/>
                <a:ea typeface="思源黑体 CN Medium" panose="020B0600000000000000" pitchFamily="34" charset="-122"/>
                <a:cs typeface="Gisha" panose="020B0502040204020203" pitchFamily="34" charset="-79"/>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31" presetClass="entr" presetSubtype="0" fill="hold" grpId="0" nodeType="afterEffect">
                                  <p:stCondLst>
                                    <p:cond delay="0"/>
                                  </p:stCondLst>
                                  <p:iterate type="lt">
                                    <p:tmPct val="823"/>
                                  </p:iterate>
                                  <p:childTnLst>
                                    <p:set>
                                      <p:cBhvr>
                                        <p:cTn id="19" dur="1" fill="hold">
                                          <p:stCondLst>
                                            <p:cond delay="0"/>
                                          </p:stCondLst>
                                        </p:cTn>
                                        <p:tgtEl>
                                          <p:spTgt spid="2"/>
                                        </p:tgtEl>
                                        <p:attrNameLst>
                                          <p:attrName>style.visibility</p:attrName>
                                        </p:attrNameLst>
                                      </p:cBhvr>
                                      <p:to>
                                        <p:strVal val="visible"/>
                                      </p:to>
                                    </p:set>
                                    <p:anim calcmode="lin" valueType="num">
                                      <p:cBhvr>
                                        <p:cTn id="20" dur="750" fill="hold"/>
                                        <p:tgtEl>
                                          <p:spTgt spid="2"/>
                                        </p:tgtEl>
                                        <p:attrNameLst>
                                          <p:attrName>ppt_w</p:attrName>
                                        </p:attrNameLst>
                                      </p:cBhvr>
                                      <p:tavLst>
                                        <p:tav tm="0">
                                          <p:val>
                                            <p:fltVal val="0"/>
                                          </p:val>
                                        </p:tav>
                                        <p:tav tm="100000">
                                          <p:val>
                                            <p:strVal val="#ppt_w"/>
                                          </p:val>
                                        </p:tav>
                                      </p:tavLst>
                                    </p:anim>
                                    <p:anim calcmode="lin" valueType="num">
                                      <p:cBhvr>
                                        <p:cTn id="21" dur="750" fill="hold"/>
                                        <p:tgtEl>
                                          <p:spTgt spid="2"/>
                                        </p:tgtEl>
                                        <p:attrNameLst>
                                          <p:attrName>ppt_h</p:attrName>
                                        </p:attrNameLst>
                                      </p:cBhvr>
                                      <p:tavLst>
                                        <p:tav tm="0">
                                          <p:val>
                                            <p:fltVal val="0"/>
                                          </p:val>
                                        </p:tav>
                                        <p:tav tm="100000">
                                          <p:val>
                                            <p:strVal val="#ppt_h"/>
                                          </p:val>
                                        </p:tav>
                                      </p:tavLst>
                                    </p:anim>
                                    <p:anim calcmode="lin" valueType="num">
                                      <p:cBhvr>
                                        <p:cTn id="22" dur="750" fill="hold"/>
                                        <p:tgtEl>
                                          <p:spTgt spid="2"/>
                                        </p:tgtEl>
                                        <p:attrNameLst>
                                          <p:attrName>style.rotation</p:attrName>
                                        </p:attrNameLst>
                                      </p:cBhvr>
                                      <p:tavLst>
                                        <p:tav tm="0">
                                          <p:val>
                                            <p:fltVal val="90"/>
                                          </p:val>
                                        </p:tav>
                                        <p:tav tm="100000">
                                          <p:val>
                                            <p:fltVal val="0"/>
                                          </p:val>
                                        </p:tav>
                                      </p:tavLst>
                                    </p:anim>
                                    <p:animEffect transition="in" filter="fade">
                                      <p:cBhvr>
                                        <p:cTn id="23" dur="750"/>
                                        <p:tgtEl>
                                          <p:spTgt spid="2"/>
                                        </p:tgtEl>
                                      </p:cBhvr>
                                    </p:animEffect>
                                  </p:childTnLst>
                                </p:cTn>
                              </p:par>
                            </p:childTnLst>
                          </p:cTn>
                        </p:par>
                        <p:par>
                          <p:cTn id="24" fill="hold">
                            <p:stCondLst>
                              <p:cond delay="1904"/>
                            </p:stCondLst>
                            <p:childTnLst>
                              <p:par>
                                <p:cTn id="25" presetID="53" presetClass="entr" presetSubtype="16" fill="hold" nodeType="afterEffect">
                                  <p:stCondLst>
                                    <p:cond delay="0"/>
                                  </p:stCondLst>
                                  <p:childTnLst>
                                    <p:set>
                                      <p:cBhvr>
                                        <p:cTn id="26" dur="1000"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Effect transition="in" filter="fade">
                                      <p:cBhvr>
                                        <p:cTn id="29" dur="1000"/>
                                        <p:tgtEl>
                                          <p:spTgt spid="11"/>
                                        </p:tgtEl>
                                      </p:cBhvr>
                                    </p:animEffect>
                                  </p:childTnLst>
                                </p:cTn>
                              </p:par>
                            </p:childTnLst>
                          </p:cTn>
                        </p:par>
                        <p:par>
                          <p:cTn id="30" fill="hold">
                            <p:stCondLst>
                              <p:cond delay="2904"/>
                            </p:stCondLst>
                            <p:childTnLst>
                              <p:par>
                                <p:cTn id="31" presetID="22" presetClass="entr" presetSubtype="8" fill="hold" nodeType="afterEffect">
                                  <p:stCondLst>
                                    <p:cond delay="0"/>
                                  </p:stCondLst>
                                  <p:childTnLst>
                                    <p:set>
                                      <p:cBhvr>
                                        <p:cTn id="32" dur="1000" fill="hold">
                                          <p:stCondLst>
                                            <p:cond delay="0"/>
                                          </p:stCondLst>
                                        </p:cTn>
                                        <p:tgtEl>
                                          <p:spTgt spid="12"/>
                                        </p:tgtEl>
                                        <p:attrNameLst>
                                          <p:attrName>style.visibility</p:attrName>
                                        </p:attrNameLst>
                                      </p:cBhvr>
                                      <p:to>
                                        <p:strVal val="visible"/>
                                      </p:to>
                                    </p:set>
                                    <p:animEffect transition="in" filter="wipe(left)">
                                      <p:cBhvr>
                                        <p:cTn id="33" dur="1000"/>
                                        <p:tgtEl>
                                          <p:spTgt spid="12"/>
                                        </p:tgtEl>
                                      </p:cBhvr>
                                    </p:animEffect>
                                  </p:childTnLst>
                                </p:cTn>
                              </p:par>
                            </p:childTnLst>
                          </p:cTn>
                        </p:par>
                        <p:par>
                          <p:cTn id="34" fill="hold">
                            <p:stCondLst>
                              <p:cond delay="3904"/>
                            </p:stCondLst>
                            <p:childTnLst>
                              <p:par>
                                <p:cTn id="35" presetID="53" presetClass="entr" presetSubtype="16" fill="hold" nodeType="afterEffect">
                                  <p:stCondLst>
                                    <p:cond delay="0"/>
                                  </p:stCondLst>
                                  <p:childTnLst>
                                    <p:set>
                                      <p:cBhvr>
                                        <p:cTn id="36" dur="1000"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Effect transition="in" filter="fade">
                                      <p:cBhvr>
                                        <p:cTn id="39" dur="1000"/>
                                        <p:tgtEl>
                                          <p:spTgt spid="17"/>
                                        </p:tgtEl>
                                      </p:cBhvr>
                                    </p:animEffect>
                                  </p:childTnLst>
                                </p:cTn>
                              </p:par>
                            </p:childTnLst>
                          </p:cTn>
                        </p:par>
                        <p:par>
                          <p:cTn id="40" fill="hold">
                            <p:stCondLst>
                              <p:cond delay="4904"/>
                            </p:stCondLst>
                            <p:childTnLst>
                              <p:par>
                                <p:cTn id="41" presetID="22" presetClass="entr" presetSubtype="8" fill="hold" nodeType="afterEffect">
                                  <p:stCondLst>
                                    <p:cond delay="0"/>
                                  </p:stCondLst>
                                  <p:childTnLst>
                                    <p:set>
                                      <p:cBhvr>
                                        <p:cTn id="42" dur="1000" fill="hold">
                                          <p:stCondLst>
                                            <p:cond delay="0"/>
                                          </p:stCondLst>
                                        </p:cTn>
                                        <p:tgtEl>
                                          <p:spTgt spid="18"/>
                                        </p:tgtEl>
                                        <p:attrNameLst>
                                          <p:attrName>style.visibility</p:attrName>
                                        </p:attrNameLst>
                                      </p:cBhvr>
                                      <p:to>
                                        <p:strVal val="visible"/>
                                      </p:to>
                                    </p:set>
                                    <p:animEffect transition="in" filter="wipe(left)">
                                      <p:cBhvr>
                                        <p:cTn id="43" dur="1000"/>
                                        <p:tgtEl>
                                          <p:spTgt spid="18"/>
                                        </p:tgtEl>
                                      </p:cBhvr>
                                    </p:animEffect>
                                  </p:childTnLst>
                                </p:cTn>
                              </p:par>
                            </p:childTnLst>
                          </p:cTn>
                        </p:par>
                        <p:par>
                          <p:cTn id="44" fill="hold">
                            <p:stCondLst>
                              <p:cond delay="5904"/>
                            </p:stCondLst>
                            <p:childTnLst>
                              <p:par>
                                <p:cTn id="45" presetID="53" presetClass="entr" presetSubtype="16" fill="hold" nodeType="afterEffect">
                                  <p:stCondLst>
                                    <p:cond delay="0"/>
                                  </p:stCondLst>
                                  <p:childTnLst>
                                    <p:set>
                                      <p:cBhvr>
                                        <p:cTn id="46" dur="1000" fill="hold">
                                          <p:stCondLst>
                                            <p:cond delay="0"/>
                                          </p:stCondLst>
                                        </p:cTn>
                                        <p:tgtEl>
                                          <p:spTgt spid="21"/>
                                        </p:tgtEl>
                                        <p:attrNameLst>
                                          <p:attrName>style.visibility</p:attrName>
                                        </p:attrNameLst>
                                      </p:cBhvr>
                                      <p:to>
                                        <p:strVal val="visible"/>
                                      </p:to>
                                    </p:set>
                                    <p:anim calcmode="lin" valueType="num">
                                      <p:cBhvr>
                                        <p:cTn id="47" dur="1000" fill="hold"/>
                                        <p:tgtEl>
                                          <p:spTgt spid="21"/>
                                        </p:tgtEl>
                                        <p:attrNameLst>
                                          <p:attrName>ppt_w</p:attrName>
                                        </p:attrNameLst>
                                      </p:cBhvr>
                                      <p:tavLst>
                                        <p:tav tm="0">
                                          <p:val>
                                            <p:fltVal val="0"/>
                                          </p:val>
                                        </p:tav>
                                        <p:tav tm="100000">
                                          <p:val>
                                            <p:strVal val="#ppt_w"/>
                                          </p:val>
                                        </p:tav>
                                      </p:tavLst>
                                    </p:anim>
                                    <p:anim calcmode="lin" valueType="num">
                                      <p:cBhvr>
                                        <p:cTn id="48" dur="1000" fill="hold"/>
                                        <p:tgtEl>
                                          <p:spTgt spid="21"/>
                                        </p:tgtEl>
                                        <p:attrNameLst>
                                          <p:attrName>ppt_h</p:attrName>
                                        </p:attrNameLst>
                                      </p:cBhvr>
                                      <p:tavLst>
                                        <p:tav tm="0">
                                          <p:val>
                                            <p:fltVal val="0"/>
                                          </p:val>
                                        </p:tav>
                                        <p:tav tm="100000">
                                          <p:val>
                                            <p:strVal val="#ppt_h"/>
                                          </p:val>
                                        </p:tav>
                                      </p:tavLst>
                                    </p:anim>
                                    <p:animEffect transition="in" filter="fade">
                                      <p:cBhvr>
                                        <p:cTn id="49" dur="1000"/>
                                        <p:tgtEl>
                                          <p:spTgt spid="21"/>
                                        </p:tgtEl>
                                      </p:cBhvr>
                                    </p:animEffect>
                                  </p:childTnLst>
                                </p:cTn>
                              </p:par>
                            </p:childTnLst>
                          </p:cTn>
                        </p:par>
                        <p:par>
                          <p:cTn id="50" fill="hold">
                            <p:stCondLst>
                              <p:cond delay="6904"/>
                            </p:stCondLst>
                            <p:childTnLst>
                              <p:par>
                                <p:cTn id="51" presetID="22" presetClass="entr" presetSubtype="8" fill="hold" nodeType="afterEffect">
                                  <p:stCondLst>
                                    <p:cond delay="0"/>
                                  </p:stCondLst>
                                  <p:childTnLst>
                                    <p:set>
                                      <p:cBhvr>
                                        <p:cTn id="52" dur="1000" fill="hold">
                                          <p:stCondLst>
                                            <p:cond delay="0"/>
                                          </p:stCondLst>
                                        </p:cTn>
                                        <p:tgtEl>
                                          <p:spTgt spid="23"/>
                                        </p:tgtEl>
                                        <p:attrNameLst>
                                          <p:attrName>style.visibility</p:attrName>
                                        </p:attrNameLst>
                                      </p:cBhvr>
                                      <p:to>
                                        <p:strVal val="visible"/>
                                      </p:to>
                                    </p:set>
                                    <p:animEffect transition="in" filter="wipe(left)">
                                      <p:cBhvr>
                                        <p:cTn id="53" dur="1000"/>
                                        <p:tgtEl>
                                          <p:spTgt spid="23"/>
                                        </p:tgtEl>
                                      </p:cBhvr>
                                    </p:animEffect>
                                  </p:childTnLst>
                                </p:cTn>
                              </p:par>
                            </p:childTnLst>
                          </p:cTn>
                        </p:par>
                        <p:par>
                          <p:cTn id="54" fill="hold">
                            <p:stCondLst>
                              <p:cond delay="7904"/>
                            </p:stCondLst>
                            <p:childTnLst>
                              <p:par>
                                <p:cTn id="55" presetID="53" presetClass="entr" presetSubtype="16" fill="hold" nodeType="afterEffect">
                                  <p:stCondLst>
                                    <p:cond delay="0"/>
                                  </p:stCondLst>
                                  <p:childTnLst>
                                    <p:set>
                                      <p:cBhvr>
                                        <p:cTn id="56" dur="1000" fill="hold">
                                          <p:stCondLst>
                                            <p:cond delay="0"/>
                                          </p:stCondLst>
                                        </p:cTn>
                                        <p:tgtEl>
                                          <p:spTgt spid="26"/>
                                        </p:tgtEl>
                                        <p:attrNameLst>
                                          <p:attrName>style.visibility</p:attrName>
                                        </p:attrNameLst>
                                      </p:cBhvr>
                                      <p:to>
                                        <p:strVal val="visible"/>
                                      </p:to>
                                    </p:set>
                                    <p:anim calcmode="lin" valueType="num">
                                      <p:cBhvr>
                                        <p:cTn id="57" dur="1000" fill="hold"/>
                                        <p:tgtEl>
                                          <p:spTgt spid="26"/>
                                        </p:tgtEl>
                                        <p:attrNameLst>
                                          <p:attrName>ppt_w</p:attrName>
                                        </p:attrNameLst>
                                      </p:cBhvr>
                                      <p:tavLst>
                                        <p:tav tm="0">
                                          <p:val>
                                            <p:fltVal val="0"/>
                                          </p:val>
                                        </p:tav>
                                        <p:tav tm="100000">
                                          <p:val>
                                            <p:strVal val="#ppt_w"/>
                                          </p:val>
                                        </p:tav>
                                      </p:tavLst>
                                    </p:anim>
                                    <p:anim calcmode="lin" valueType="num">
                                      <p:cBhvr>
                                        <p:cTn id="58" dur="1000" fill="hold"/>
                                        <p:tgtEl>
                                          <p:spTgt spid="26"/>
                                        </p:tgtEl>
                                        <p:attrNameLst>
                                          <p:attrName>ppt_h</p:attrName>
                                        </p:attrNameLst>
                                      </p:cBhvr>
                                      <p:tavLst>
                                        <p:tav tm="0">
                                          <p:val>
                                            <p:fltVal val="0"/>
                                          </p:val>
                                        </p:tav>
                                        <p:tav tm="100000">
                                          <p:val>
                                            <p:strVal val="#ppt_h"/>
                                          </p:val>
                                        </p:tav>
                                      </p:tavLst>
                                    </p:anim>
                                    <p:animEffect transition="in" filter="fade">
                                      <p:cBhvr>
                                        <p:cTn id="59" dur="1000"/>
                                        <p:tgtEl>
                                          <p:spTgt spid="26"/>
                                        </p:tgtEl>
                                      </p:cBhvr>
                                    </p:animEffect>
                                  </p:childTnLst>
                                </p:cTn>
                              </p:par>
                            </p:childTnLst>
                          </p:cTn>
                        </p:par>
                        <p:par>
                          <p:cTn id="60" fill="hold">
                            <p:stCondLst>
                              <p:cond delay="8904"/>
                            </p:stCondLst>
                            <p:childTnLst>
                              <p:par>
                                <p:cTn id="61" presetID="22" presetClass="entr" presetSubtype="8" fill="hold" nodeType="afterEffect">
                                  <p:stCondLst>
                                    <p:cond delay="0"/>
                                  </p:stCondLst>
                                  <p:childTnLst>
                                    <p:set>
                                      <p:cBhvr>
                                        <p:cTn id="62" dur="1000" fill="hold">
                                          <p:stCondLst>
                                            <p:cond delay="0"/>
                                          </p:stCondLst>
                                        </p:cTn>
                                        <p:tgtEl>
                                          <p:spTgt spid="27"/>
                                        </p:tgtEl>
                                        <p:attrNameLst>
                                          <p:attrName>style.visibility</p:attrName>
                                        </p:attrNameLst>
                                      </p:cBhvr>
                                      <p:to>
                                        <p:strVal val="visible"/>
                                      </p:to>
                                    </p:set>
                                    <p:animEffect transition="in" filter="wipe(left)">
                                      <p:cBhvr>
                                        <p:cTn id="63" dur="1000"/>
                                        <p:tgtEl>
                                          <p:spTgt spid="27"/>
                                        </p:tgtEl>
                                      </p:cBhvr>
                                    </p:animEffect>
                                  </p:childTnLst>
                                </p:cTn>
                              </p:par>
                            </p:childTnLst>
                          </p:cTn>
                        </p:par>
                        <p:par>
                          <p:cTn id="64" fill="hold">
                            <p:stCondLst>
                              <p:cond delay="9904"/>
                            </p:stCondLst>
                            <p:childTnLst>
                              <p:par>
                                <p:cTn id="65" presetID="53" presetClass="entr" presetSubtype="16" fill="hold" nodeType="afterEffect">
                                  <p:stCondLst>
                                    <p:cond delay="0"/>
                                  </p:stCondLst>
                                  <p:childTnLst>
                                    <p:set>
                                      <p:cBhvr>
                                        <p:cTn id="66" dur="1000" fill="hold">
                                          <p:stCondLst>
                                            <p:cond delay="0"/>
                                          </p:stCondLst>
                                        </p:cTn>
                                        <p:tgtEl>
                                          <p:spTgt spid="30"/>
                                        </p:tgtEl>
                                        <p:attrNameLst>
                                          <p:attrName>style.visibility</p:attrName>
                                        </p:attrNameLst>
                                      </p:cBhvr>
                                      <p:to>
                                        <p:strVal val="visible"/>
                                      </p:to>
                                    </p:set>
                                    <p:anim calcmode="lin" valueType="num">
                                      <p:cBhvr>
                                        <p:cTn id="67" dur="1000" fill="hold"/>
                                        <p:tgtEl>
                                          <p:spTgt spid="30"/>
                                        </p:tgtEl>
                                        <p:attrNameLst>
                                          <p:attrName>ppt_w</p:attrName>
                                        </p:attrNameLst>
                                      </p:cBhvr>
                                      <p:tavLst>
                                        <p:tav tm="0">
                                          <p:val>
                                            <p:fltVal val="0"/>
                                          </p:val>
                                        </p:tav>
                                        <p:tav tm="100000">
                                          <p:val>
                                            <p:strVal val="#ppt_w"/>
                                          </p:val>
                                        </p:tav>
                                      </p:tavLst>
                                    </p:anim>
                                    <p:anim calcmode="lin" valueType="num">
                                      <p:cBhvr>
                                        <p:cTn id="68" dur="1000" fill="hold"/>
                                        <p:tgtEl>
                                          <p:spTgt spid="30"/>
                                        </p:tgtEl>
                                        <p:attrNameLst>
                                          <p:attrName>ppt_h</p:attrName>
                                        </p:attrNameLst>
                                      </p:cBhvr>
                                      <p:tavLst>
                                        <p:tav tm="0">
                                          <p:val>
                                            <p:fltVal val="0"/>
                                          </p:val>
                                        </p:tav>
                                        <p:tav tm="100000">
                                          <p:val>
                                            <p:strVal val="#ppt_h"/>
                                          </p:val>
                                        </p:tav>
                                      </p:tavLst>
                                    </p:anim>
                                    <p:animEffect transition="in" filter="fade">
                                      <p:cBhvr>
                                        <p:cTn id="69" dur="1000"/>
                                        <p:tgtEl>
                                          <p:spTgt spid="30"/>
                                        </p:tgtEl>
                                      </p:cBhvr>
                                    </p:animEffect>
                                  </p:childTnLst>
                                </p:cTn>
                              </p:par>
                            </p:childTnLst>
                          </p:cTn>
                        </p:par>
                        <p:par>
                          <p:cTn id="70" fill="hold">
                            <p:stCondLst>
                              <p:cond delay="10904"/>
                            </p:stCondLst>
                            <p:childTnLst>
                              <p:par>
                                <p:cTn id="71" presetID="22" presetClass="entr" presetSubtype="8" fill="hold" nodeType="afterEffect">
                                  <p:stCondLst>
                                    <p:cond delay="0"/>
                                  </p:stCondLst>
                                  <p:childTnLst>
                                    <p:set>
                                      <p:cBhvr>
                                        <p:cTn id="72" dur="1000" fill="hold">
                                          <p:stCondLst>
                                            <p:cond delay="0"/>
                                          </p:stCondLst>
                                        </p:cTn>
                                        <p:tgtEl>
                                          <p:spTgt spid="31"/>
                                        </p:tgtEl>
                                        <p:attrNameLst>
                                          <p:attrName>style.visibility</p:attrName>
                                        </p:attrNameLst>
                                      </p:cBhvr>
                                      <p:to>
                                        <p:strVal val="visible"/>
                                      </p:to>
                                    </p:set>
                                    <p:animEffect transition="in" filter="wipe(left)">
                                      <p:cBhvr>
                                        <p:cTn id="73" dur="1000"/>
                                        <p:tgtEl>
                                          <p:spTgt spid="31"/>
                                        </p:tgtEl>
                                      </p:cBhvr>
                                    </p:animEffect>
                                  </p:childTnLst>
                                </p:cTn>
                              </p:par>
                            </p:childTnLst>
                          </p:cTn>
                        </p:par>
                        <p:par>
                          <p:cTn id="74" fill="hold">
                            <p:stCondLst>
                              <p:cond delay="11904"/>
                            </p:stCondLst>
                            <p:childTnLst>
                              <p:par>
                                <p:cTn id="75" presetID="53" presetClass="entr" presetSubtype="16" fill="hold" nodeType="afterEffect">
                                  <p:stCondLst>
                                    <p:cond delay="0"/>
                                  </p:stCondLst>
                                  <p:childTnLst>
                                    <p:set>
                                      <p:cBhvr>
                                        <p:cTn id="76" dur="1000" fill="hold">
                                          <p:stCondLst>
                                            <p:cond delay="0"/>
                                          </p:stCondLst>
                                        </p:cTn>
                                        <p:tgtEl>
                                          <p:spTgt spid="34"/>
                                        </p:tgtEl>
                                        <p:attrNameLst>
                                          <p:attrName>style.visibility</p:attrName>
                                        </p:attrNameLst>
                                      </p:cBhvr>
                                      <p:to>
                                        <p:strVal val="visible"/>
                                      </p:to>
                                    </p:set>
                                    <p:anim calcmode="lin" valueType="num">
                                      <p:cBhvr>
                                        <p:cTn id="77" dur="1000" fill="hold"/>
                                        <p:tgtEl>
                                          <p:spTgt spid="34"/>
                                        </p:tgtEl>
                                        <p:attrNameLst>
                                          <p:attrName>ppt_w</p:attrName>
                                        </p:attrNameLst>
                                      </p:cBhvr>
                                      <p:tavLst>
                                        <p:tav tm="0">
                                          <p:val>
                                            <p:fltVal val="0"/>
                                          </p:val>
                                        </p:tav>
                                        <p:tav tm="100000">
                                          <p:val>
                                            <p:strVal val="#ppt_w"/>
                                          </p:val>
                                        </p:tav>
                                      </p:tavLst>
                                    </p:anim>
                                    <p:anim calcmode="lin" valueType="num">
                                      <p:cBhvr>
                                        <p:cTn id="78" dur="1000" fill="hold"/>
                                        <p:tgtEl>
                                          <p:spTgt spid="34"/>
                                        </p:tgtEl>
                                        <p:attrNameLst>
                                          <p:attrName>ppt_h</p:attrName>
                                        </p:attrNameLst>
                                      </p:cBhvr>
                                      <p:tavLst>
                                        <p:tav tm="0">
                                          <p:val>
                                            <p:fltVal val="0"/>
                                          </p:val>
                                        </p:tav>
                                        <p:tav tm="100000">
                                          <p:val>
                                            <p:strVal val="#ppt_h"/>
                                          </p:val>
                                        </p:tav>
                                      </p:tavLst>
                                    </p:anim>
                                    <p:animEffect transition="in" filter="fade">
                                      <p:cBhvr>
                                        <p:cTn id="79" dur="1000"/>
                                        <p:tgtEl>
                                          <p:spTgt spid="34"/>
                                        </p:tgtEl>
                                      </p:cBhvr>
                                    </p:animEffect>
                                  </p:childTnLst>
                                </p:cTn>
                              </p:par>
                            </p:childTnLst>
                          </p:cTn>
                        </p:par>
                        <p:par>
                          <p:cTn id="80" fill="hold">
                            <p:stCondLst>
                              <p:cond delay="12904"/>
                            </p:stCondLst>
                            <p:childTnLst>
                              <p:par>
                                <p:cTn id="81" presetID="22" presetClass="entr" presetSubtype="8" fill="hold" nodeType="afterEffect">
                                  <p:stCondLst>
                                    <p:cond delay="0"/>
                                  </p:stCondLst>
                                  <p:childTnLst>
                                    <p:set>
                                      <p:cBhvr>
                                        <p:cTn id="82" dur="1000" fill="hold">
                                          <p:stCondLst>
                                            <p:cond delay="0"/>
                                          </p:stCondLst>
                                        </p:cTn>
                                        <p:tgtEl>
                                          <p:spTgt spid="35"/>
                                        </p:tgtEl>
                                        <p:attrNameLst>
                                          <p:attrName>style.visibility</p:attrName>
                                        </p:attrNameLst>
                                      </p:cBhvr>
                                      <p:to>
                                        <p:strVal val="visible"/>
                                      </p:to>
                                    </p:set>
                                    <p:animEffect transition="in" filter="wipe(left)">
                                      <p:cBhvr>
                                        <p:cTn id="83"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f561f39acf56b98cd71310e406c512b"/>
          <p:cNvPicPr>
            <a:picLocks noChangeAspect="1"/>
          </p:cNvPicPr>
          <p:nvPr/>
        </p:nvPicPr>
        <p:blipFill>
          <a:blip r:embed="rId1">
            <a:lum bright="18000"/>
          </a:blip>
          <a:stretch>
            <a:fillRect/>
          </a:stretch>
        </p:blipFill>
        <p:spPr>
          <a:xfrm rot="900000" flipH="1">
            <a:off x="9975850" y="1517650"/>
            <a:ext cx="2061210" cy="671830"/>
          </a:xfrm>
          <a:prstGeom prst="rect">
            <a:avLst/>
          </a:prstGeom>
        </p:spPr>
      </p:pic>
      <p:pic>
        <p:nvPicPr>
          <p:cNvPr id="64" name="图片 63" descr="底部装饰3"/>
          <p:cNvPicPr>
            <a:picLocks noChangeAspect="1"/>
          </p:cNvPicPr>
          <p:nvPr>
            <p:custDataLst>
              <p:tags r:id="rId2"/>
            </p:custDataLst>
          </p:nvPr>
        </p:nvPicPr>
        <p:blipFill>
          <a:blip r:embed="rId3"/>
          <a:stretch>
            <a:fillRect/>
          </a:stretch>
        </p:blipFill>
        <p:spPr>
          <a:xfrm>
            <a:off x="0" y="4632325"/>
            <a:ext cx="12192000" cy="2241550"/>
          </a:xfrm>
          <a:prstGeom prst="rect">
            <a:avLst/>
          </a:prstGeom>
        </p:spPr>
      </p:pic>
      <p:pic>
        <p:nvPicPr>
          <p:cNvPr id="65" name="图片 64"/>
          <p:cNvPicPr>
            <a:picLocks noChangeAspect="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a:xfrm>
            <a:off x="-5080" y="0"/>
            <a:ext cx="5198110" cy="2113915"/>
          </a:xfrm>
          <a:prstGeom prst="rect">
            <a:avLst/>
          </a:prstGeom>
        </p:spPr>
      </p:pic>
      <p:grpSp>
        <p:nvGrpSpPr>
          <p:cNvPr id="16" name="组合 15"/>
          <p:cNvGrpSpPr/>
          <p:nvPr/>
        </p:nvGrpSpPr>
        <p:grpSpPr>
          <a:xfrm>
            <a:off x="4060190" y="1199515"/>
            <a:ext cx="3869690" cy="1146175"/>
            <a:chOff x="6394" y="1889"/>
            <a:chExt cx="6094" cy="1805"/>
          </a:xfrm>
        </p:grpSpPr>
        <p:grpSp>
          <p:nvGrpSpPr>
            <p:cNvPr id="3" name="组合 2"/>
            <p:cNvGrpSpPr/>
            <p:nvPr/>
          </p:nvGrpSpPr>
          <p:grpSpPr>
            <a:xfrm>
              <a:off x="8561" y="1889"/>
              <a:ext cx="2079" cy="1775"/>
              <a:chOff x="5435994" y="2083049"/>
              <a:chExt cx="1320012" cy="1127252"/>
            </a:xfrm>
          </p:grpSpPr>
          <p:sp>
            <p:nvSpPr>
              <p:cNvPr id="4" name="矩形: 圆角 43"/>
              <p:cNvSpPr/>
              <p:nvPr/>
            </p:nvSpPr>
            <p:spPr>
              <a:xfrm>
                <a:off x="5435994" y="2083049"/>
                <a:ext cx="1320012" cy="1127252"/>
              </a:xfrm>
              <a:prstGeom prst="roundRect">
                <a:avLst>
                  <a:gd name="adj" fmla="val 6255"/>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endParaRPr>
              </a:p>
            </p:txBody>
          </p:sp>
          <p:sp>
            <p:nvSpPr>
              <p:cNvPr id="7" name="文本框 6"/>
              <p:cNvSpPr txBox="1"/>
              <p:nvPr/>
            </p:nvSpPr>
            <p:spPr>
              <a:xfrm>
                <a:off x="5622930" y="2138844"/>
                <a:ext cx="946150" cy="1014730"/>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陆</a:t>
                </a:r>
                <a:endPar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grpSp>
        <p:grpSp>
          <p:nvGrpSpPr>
            <p:cNvPr id="8" name="组合 7"/>
            <p:cNvGrpSpPr/>
            <p:nvPr/>
          </p:nvGrpSpPr>
          <p:grpSpPr>
            <a:xfrm>
              <a:off x="6394" y="3164"/>
              <a:ext cx="6094" cy="531"/>
              <a:chOff x="4060395" y="2139193"/>
              <a:chExt cx="3869960" cy="337185"/>
            </a:xfrm>
          </p:grpSpPr>
          <p:sp>
            <p:nvSpPr>
              <p:cNvPr id="9" name="文本框 8"/>
              <p:cNvSpPr txBox="1"/>
              <p:nvPr/>
            </p:nvSpPr>
            <p:spPr>
              <a:xfrm>
                <a:off x="4060395" y="2139193"/>
                <a:ext cx="1041400"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rPr>
                  <a:t>PART SIX</a:t>
                </a:r>
                <a:endParaRPr kumimoji="0" lang="en-US" altLang="zh-CN"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endParaRPr>
              </a:p>
            </p:txBody>
          </p:sp>
          <p:sp>
            <p:nvSpPr>
              <p:cNvPr id="14" name="文本框 13"/>
              <p:cNvSpPr txBox="1"/>
              <p:nvPr/>
            </p:nvSpPr>
            <p:spPr>
              <a:xfrm>
                <a:off x="6932135" y="2139193"/>
                <a:ext cx="998220"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rPr>
                  <a:t>第六部分</a:t>
                </a:r>
                <a:endParaRPr kumimoji="0" lang="zh-CN" altLang="en-US"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endParaRPr>
              </a:p>
            </p:txBody>
          </p:sp>
        </p:grpSp>
      </p:grpSp>
      <p:sp>
        <p:nvSpPr>
          <p:cNvPr id="15" name="文本框 14"/>
          <p:cNvSpPr txBox="1"/>
          <p:nvPr/>
        </p:nvSpPr>
        <p:spPr>
          <a:xfrm>
            <a:off x="635" y="2805430"/>
            <a:ext cx="12192000" cy="1322070"/>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ctr"/>
            <a:r>
              <a:rPr lang="zh-CN" altLang="en-US" sz="8000" dirty="0">
                <a:solidFill>
                  <a:srgbClr val="C00000"/>
                </a:solidFill>
                <a:effectLst/>
                <a:latin typeface="思源黑体 CN Medium" panose="020B0600000000000000" pitchFamily="34" charset="-122"/>
                <a:ea typeface="思源黑体 CN Medium" panose="020B0600000000000000" pitchFamily="34" charset="-122"/>
              </a:rPr>
              <a:t>  工作要求</a:t>
            </a:r>
            <a:endParaRPr lang="zh-CN" altLang="en-US" sz="8000" dirty="0">
              <a:solidFill>
                <a:srgbClr val="C00000"/>
              </a:solidFill>
              <a:effectLst/>
              <a:latin typeface="思源黑体 CN Medium" panose="020B0600000000000000" pitchFamily="34" charset="-122"/>
              <a:ea typeface="思源黑体 CN Medium" panose="020B0600000000000000"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750"/>
                                        <p:tgtEl>
                                          <p:spTgt spid="6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000" fill="hold">
                                          <p:stCondLst>
                                            <p:cond delay="0"/>
                                          </p:stCondLst>
                                        </p:cTn>
                                        <p:tgtEl>
                                          <p:spTgt spid="16"/>
                                        </p:tgtEl>
                                        <p:attrNameLst>
                                          <p:attrName>style.visibility</p:attrName>
                                        </p:attrNameLst>
                                      </p:cBhvr>
                                      <p:to>
                                        <p:strVal val="visible"/>
                                      </p:to>
                                    </p:set>
                                    <p:animEffect transition="in" filter="wipe(up)">
                                      <p:cBhvr>
                                        <p:cTn id="11" dur="1000"/>
                                        <p:tgtEl>
                                          <p:spTgt spid="16"/>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000"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873071" y="296209"/>
            <a:ext cx="2650490" cy="593725"/>
            <a:chOff x="873071" y="296209"/>
            <a:chExt cx="2650490" cy="593725"/>
          </a:xfrm>
        </p:grpSpPr>
        <p:sp>
          <p:nvSpPr>
            <p:cNvPr id="41" name="矩形 38"/>
            <p:cNvSpPr/>
            <p:nvPr>
              <p:custDataLst>
                <p:tags r:id="rId1"/>
              </p:custDataLst>
            </p:nvPr>
          </p:nvSpPr>
          <p:spPr>
            <a:xfrm>
              <a:off x="873071" y="296209"/>
              <a:ext cx="2650490" cy="593725"/>
            </a:xfrm>
            <a:custGeom>
              <a:avLst/>
              <a:gdLst/>
              <a:ahLst/>
              <a:cxnLst/>
              <a:rect l="0" t="0" r="0" b="0"/>
              <a:pathLst>
                <a:path w="3303777" h="593727">
                  <a:moveTo>
                    <a:pt x="38275" y="590840"/>
                  </a:moveTo>
                  <a:lnTo>
                    <a:pt x="3231712" y="593691"/>
                  </a:lnTo>
                  <a:cubicBezTo>
                    <a:pt x="3271491" y="593726"/>
                    <a:pt x="3303776" y="561470"/>
                    <a:pt x="3303776" y="521691"/>
                  </a:cubicBezTo>
                  <a:lnTo>
                    <a:pt x="3303776" y="73912"/>
                  </a:lnTo>
                  <a:cubicBezTo>
                    <a:pt x="3303776" y="34192"/>
                    <a:pt x="3271539" y="1936"/>
                    <a:pt x="3231819" y="1912"/>
                  </a:cubicBezTo>
                  <a:lnTo>
                    <a:pt x="0" y="0"/>
                  </a:lnTo>
                  <a:cubicBezTo>
                    <a:pt x="73219" y="84856"/>
                    <a:pt x="156438" y="144373"/>
                    <a:pt x="121034" y="270172"/>
                  </a:cubicBezTo>
                  <a:cubicBezTo>
                    <a:pt x="120231" y="375758"/>
                    <a:pt x="99424" y="485254"/>
                    <a:pt x="38275" y="59084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2"/>
              </p:custDataLst>
            </p:nvPr>
          </p:nvSpPr>
          <p:spPr>
            <a:xfrm>
              <a:off x="1285821" y="331769"/>
              <a:ext cx="2094865" cy="521970"/>
            </a:xfrm>
            <a:prstGeom prst="rect">
              <a:avLst/>
            </a:prstGeom>
            <a:noFill/>
          </p:spPr>
          <p:txBody>
            <a:bodyPr wrap="square">
              <a:spAutoFit/>
            </a:bodyPr>
            <a:lstStyle/>
            <a:p>
              <a:pPr algn="dist"/>
              <a:r>
                <a:rPr lang="zh-CN" altLang="en-US" sz="2800" b="1" spc="120" dirty="0">
                  <a:solidFill>
                    <a:schemeClr val="bg1"/>
                  </a:solidFill>
                  <a:latin typeface="思源黑体 CN Medium" panose="020B0600000000000000" pitchFamily="34" charset="-122"/>
                  <a:ea typeface="思源黑体 CN Medium" panose="020B0600000000000000" pitchFamily="34" charset="-122"/>
                </a:rPr>
                <a:t> 工作要求</a:t>
              </a:r>
              <a:endParaRPr lang="zh-CN" altLang="en-US" sz="2800" b="1" spc="12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6" name="组合 5"/>
          <p:cNvGrpSpPr/>
          <p:nvPr/>
        </p:nvGrpSpPr>
        <p:grpSpPr>
          <a:xfrm>
            <a:off x="541020" y="276860"/>
            <a:ext cx="629920" cy="631190"/>
            <a:chOff x="914400" y="1457325"/>
            <a:chExt cx="1511300" cy="1512888"/>
          </a:xfrm>
        </p:grpSpPr>
        <p:sp>
          <p:nvSpPr>
            <p:cNvPr id="7" name="椭圆 2"/>
            <p:cNvSpPr>
              <a:spLocks noChangeArrowheads="1"/>
            </p:cNvSpPr>
            <p:nvPr>
              <p:custDataLst>
                <p:tags r:id="rId3"/>
              </p:custDataLst>
            </p:nvPr>
          </p:nvSpPr>
          <p:spPr bwMode="auto">
            <a:xfrm>
              <a:off x="914400" y="1457325"/>
              <a:ext cx="1511300" cy="1512888"/>
            </a:xfrm>
            <a:prstGeom prst="ellipse">
              <a:avLst/>
            </a:prstGeom>
            <a:solidFill>
              <a:srgbClr val="C4261D"/>
            </a:solidFill>
            <a:ln w="22225">
              <a:solidFill>
                <a:schemeClr val="bg1"/>
              </a:solidFill>
            </a:ln>
            <a:effectLst/>
            <a:extLs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fontAlgn="base" hangingPunct="1">
                <a:spcBef>
                  <a:spcPct val="0"/>
                </a:spcBef>
                <a:spcAft>
                  <a:spcPct val="0"/>
                </a:spcAft>
                <a:buSzPct val="100000"/>
              </a:pPr>
              <a:endParaRPr lang="zh-CN" altLang="en-US">
                <a:solidFill>
                  <a:srgbClr val="C4261D"/>
                </a:solidFill>
                <a:ea typeface="宋体" panose="02010600030101010101" pitchFamily="2" charset="-122"/>
              </a:endParaRPr>
            </a:p>
          </p:txBody>
        </p:sp>
        <p:sp>
          <p:nvSpPr>
            <p:cNvPr id="8" name="Freeform 5"/>
            <p:cNvSpPr/>
            <p:nvPr>
              <p:custDataLst>
                <p:tags r:id="rId4"/>
              </p:custDataLst>
            </p:nvPr>
          </p:nvSpPr>
          <p:spPr bwMode="auto">
            <a:xfrm>
              <a:off x="1209675" y="1682750"/>
              <a:ext cx="920750" cy="1062038"/>
            </a:xfrm>
            <a:custGeom>
              <a:avLst/>
              <a:gdLst>
                <a:gd name="T0" fmla="*/ 2147483647 w 593"/>
                <a:gd name="T1" fmla="*/ 2147483647 h 705"/>
                <a:gd name="T2" fmla="*/ 2147483647 w 593"/>
                <a:gd name="T3" fmla="*/ 2147483647 h 705"/>
                <a:gd name="T4" fmla="*/ 2147483647 w 593"/>
                <a:gd name="T5" fmla="*/ 2147483647 h 705"/>
                <a:gd name="T6" fmla="*/ 2147483647 w 593"/>
                <a:gd name="T7" fmla="*/ 2147483647 h 705"/>
                <a:gd name="T8" fmla="*/ 2147483647 w 593"/>
                <a:gd name="T9" fmla="*/ 2147483647 h 705"/>
                <a:gd name="T10" fmla="*/ 2147483647 w 593"/>
                <a:gd name="T11" fmla="*/ 2147483647 h 705"/>
                <a:gd name="T12" fmla="*/ 2147483647 w 593"/>
                <a:gd name="T13" fmla="*/ 2147483647 h 705"/>
                <a:gd name="T14" fmla="*/ 2147483647 w 593"/>
                <a:gd name="T15" fmla="*/ 2147483647 h 705"/>
                <a:gd name="T16" fmla="*/ 2147483647 w 593"/>
                <a:gd name="T17" fmla="*/ 2147483647 h 705"/>
                <a:gd name="T18" fmla="*/ 2147483647 w 593"/>
                <a:gd name="T19" fmla="*/ 2147483647 h 705"/>
                <a:gd name="T20" fmla="*/ 2147483647 w 593"/>
                <a:gd name="T21" fmla="*/ 2147483647 h 705"/>
                <a:gd name="T22" fmla="*/ 2147483647 w 593"/>
                <a:gd name="T23" fmla="*/ 2147483647 h 705"/>
                <a:gd name="T24" fmla="*/ 2147483647 w 593"/>
                <a:gd name="T25" fmla="*/ 2147483647 h 705"/>
                <a:gd name="T26" fmla="*/ 2147483647 w 593"/>
                <a:gd name="T27" fmla="*/ 2147483647 h 705"/>
                <a:gd name="T28" fmla="*/ 2147483647 w 593"/>
                <a:gd name="T29" fmla="*/ 2147483647 h 705"/>
                <a:gd name="T30" fmla="*/ 2147483647 w 593"/>
                <a:gd name="T31" fmla="*/ 2147483647 h 705"/>
                <a:gd name="T32" fmla="*/ 2147483647 w 593"/>
                <a:gd name="T33" fmla="*/ 2147483647 h 705"/>
                <a:gd name="T34" fmla="*/ 2147483647 w 593"/>
                <a:gd name="T35" fmla="*/ 2147483647 h 705"/>
                <a:gd name="T36" fmla="*/ 2147483647 w 593"/>
                <a:gd name="T37" fmla="*/ 2147483647 h 705"/>
                <a:gd name="T38" fmla="*/ 2147483647 w 593"/>
                <a:gd name="T39" fmla="*/ 2147483647 h 705"/>
                <a:gd name="T40" fmla="*/ 2147483647 w 593"/>
                <a:gd name="T41" fmla="*/ 2147483647 h 705"/>
                <a:gd name="T42" fmla="*/ 2147483647 w 593"/>
                <a:gd name="T43" fmla="*/ 2147483647 h 705"/>
                <a:gd name="T44" fmla="*/ 2147483647 w 593"/>
                <a:gd name="T45" fmla="*/ 2147483647 h 705"/>
                <a:gd name="T46" fmla="*/ 2147483647 w 593"/>
                <a:gd name="T47" fmla="*/ 2147483647 h 705"/>
                <a:gd name="T48" fmla="*/ 2147483647 w 593"/>
                <a:gd name="T49" fmla="*/ 2147483647 h 705"/>
                <a:gd name="T50" fmla="*/ 2147483647 w 593"/>
                <a:gd name="T51" fmla="*/ 2147483647 h 705"/>
                <a:gd name="T52" fmla="*/ 2147483647 w 593"/>
                <a:gd name="T53" fmla="*/ 2147483647 h 705"/>
                <a:gd name="T54" fmla="*/ 2147483647 w 593"/>
                <a:gd name="T55" fmla="*/ 2147483647 h 705"/>
                <a:gd name="T56" fmla="*/ 2147483647 w 593"/>
                <a:gd name="T57" fmla="*/ 2147483647 h 705"/>
                <a:gd name="T58" fmla="*/ 0 w 593"/>
                <a:gd name="T59" fmla="*/ 2147483647 h 705"/>
                <a:gd name="T60" fmla="*/ 0 w 593"/>
                <a:gd name="T61" fmla="*/ 2147483647 h 705"/>
                <a:gd name="T62" fmla="*/ 2147483647 w 593"/>
                <a:gd name="T63" fmla="*/ 2147483647 h 705"/>
                <a:gd name="T64" fmla="*/ 2147483647 w 593"/>
                <a:gd name="T65" fmla="*/ 2147483647 h 705"/>
                <a:gd name="T66" fmla="*/ 2147483647 w 593"/>
                <a:gd name="T67" fmla="*/ 2147483647 h 705"/>
                <a:gd name="T68" fmla="*/ 2147483647 w 593"/>
                <a:gd name="T69" fmla="*/ 2147483647 h 705"/>
                <a:gd name="T70" fmla="*/ 2147483647 w 593"/>
                <a:gd name="T71" fmla="*/ 2147483647 h 705"/>
                <a:gd name="T72" fmla="*/ 2147483647 w 593"/>
                <a:gd name="T73" fmla="*/ 2147483647 h 705"/>
                <a:gd name="T74" fmla="*/ 2147483647 w 593"/>
                <a:gd name="T75" fmla="*/ 2147483647 h 705"/>
                <a:gd name="T76" fmla="*/ 2147483647 w 593"/>
                <a:gd name="T77" fmla="*/ 2147483647 h 705"/>
                <a:gd name="T78" fmla="*/ 2147483647 w 593"/>
                <a:gd name="T79" fmla="*/ 2147483647 h 705"/>
                <a:gd name="T80" fmla="*/ 2147483647 w 593"/>
                <a:gd name="T81" fmla="*/ 2147483647 h 705"/>
                <a:gd name="T82" fmla="*/ 2147483647 w 593"/>
                <a:gd name="T83" fmla="*/ 2147483647 h 705"/>
                <a:gd name="T84" fmla="*/ 2147483647 w 593"/>
                <a:gd name="T85" fmla="*/ 2147483647 h 705"/>
                <a:gd name="T86" fmla="*/ 2147483647 w 593"/>
                <a:gd name="T87" fmla="*/ 2147483647 h 705"/>
                <a:gd name="T88" fmla="*/ 2147483647 w 593"/>
                <a:gd name="T89" fmla="*/ 2147483647 h 705"/>
                <a:gd name="T90" fmla="*/ 2147483647 w 593"/>
                <a:gd name="T91" fmla="*/ 2147483647 h 705"/>
                <a:gd name="T92" fmla="*/ 2147483647 w 593"/>
                <a:gd name="T93" fmla="*/ 2147483647 h 705"/>
                <a:gd name="T94" fmla="*/ 2147483647 w 593"/>
                <a:gd name="T95" fmla="*/ 2147483647 h 705"/>
                <a:gd name="T96" fmla="*/ 2147483647 w 593"/>
                <a:gd name="T97" fmla="*/ 2147483647 h 705"/>
                <a:gd name="T98" fmla="*/ 2147483647 w 593"/>
                <a:gd name="T99" fmla="*/ 2147483647 h 705"/>
                <a:gd name="T100" fmla="*/ 2147483647 w 593"/>
                <a:gd name="T101" fmla="*/ 2147483647 h 705"/>
                <a:gd name="T102" fmla="*/ 2147483647 w 593"/>
                <a:gd name="T103" fmla="*/ 2147483647 h 705"/>
                <a:gd name="T104" fmla="*/ 2147483647 w 593"/>
                <a:gd name="T105" fmla="*/ 2147483647 h 7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3" h="705">
                  <a:moveTo>
                    <a:pt x="285" y="288"/>
                  </a:moveTo>
                  <a:lnTo>
                    <a:pt x="285" y="705"/>
                  </a:lnTo>
                  <a:lnTo>
                    <a:pt x="593" y="596"/>
                  </a:lnTo>
                  <a:lnTo>
                    <a:pt x="593" y="179"/>
                  </a:lnTo>
                  <a:lnTo>
                    <a:pt x="285" y="288"/>
                  </a:lnTo>
                  <a:close/>
                  <a:moveTo>
                    <a:pt x="258" y="315"/>
                  </a:moveTo>
                  <a:lnTo>
                    <a:pt x="258" y="373"/>
                  </a:lnTo>
                  <a:cubicBezTo>
                    <a:pt x="229" y="367"/>
                    <a:pt x="201" y="345"/>
                    <a:pt x="201" y="345"/>
                  </a:cubicBezTo>
                  <a:lnTo>
                    <a:pt x="201" y="283"/>
                  </a:lnTo>
                  <a:cubicBezTo>
                    <a:pt x="236" y="311"/>
                    <a:pt x="258" y="315"/>
                    <a:pt x="258" y="315"/>
                  </a:cubicBezTo>
                  <a:close/>
                  <a:moveTo>
                    <a:pt x="510" y="134"/>
                  </a:moveTo>
                  <a:cubicBezTo>
                    <a:pt x="508" y="127"/>
                    <a:pt x="501" y="124"/>
                    <a:pt x="494" y="126"/>
                  </a:cubicBezTo>
                  <a:lnTo>
                    <a:pt x="197" y="229"/>
                  </a:lnTo>
                  <a:cubicBezTo>
                    <a:pt x="193" y="230"/>
                    <a:pt x="190" y="233"/>
                    <a:pt x="189" y="237"/>
                  </a:cubicBezTo>
                  <a:lnTo>
                    <a:pt x="189" y="661"/>
                  </a:lnTo>
                  <a:cubicBezTo>
                    <a:pt x="199" y="681"/>
                    <a:pt x="243" y="704"/>
                    <a:pt x="270" y="704"/>
                  </a:cubicBezTo>
                  <a:lnTo>
                    <a:pt x="270" y="288"/>
                  </a:lnTo>
                  <a:cubicBezTo>
                    <a:pt x="256" y="286"/>
                    <a:pt x="224" y="269"/>
                    <a:pt x="204" y="253"/>
                  </a:cubicBezTo>
                  <a:cubicBezTo>
                    <a:pt x="204" y="253"/>
                    <a:pt x="205" y="253"/>
                    <a:pt x="205" y="253"/>
                  </a:cubicBezTo>
                  <a:lnTo>
                    <a:pt x="502" y="149"/>
                  </a:lnTo>
                  <a:cubicBezTo>
                    <a:pt x="508" y="147"/>
                    <a:pt x="512" y="140"/>
                    <a:pt x="510" y="134"/>
                  </a:cubicBezTo>
                  <a:close/>
                  <a:moveTo>
                    <a:pt x="69" y="190"/>
                  </a:moveTo>
                  <a:lnTo>
                    <a:pt x="69" y="248"/>
                  </a:lnTo>
                  <a:cubicBezTo>
                    <a:pt x="40" y="243"/>
                    <a:pt x="12" y="220"/>
                    <a:pt x="12" y="220"/>
                  </a:cubicBezTo>
                  <a:lnTo>
                    <a:pt x="12" y="158"/>
                  </a:lnTo>
                  <a:cubicBezTo>
                    <a:pt x="47" y="186"/>
                    <a:pt x="69" y="190"/>
                    <a:pt x="69" y="190"/>
                  </a:cubicBezTo>
                  <a:close/>
                  <a:moveTo>
                    <a:pt x="321" y="9"/>
                  </a:moveTo>
                  <a:cubicBezTo>
                    <a:pt x="319" y="3"/>
                    <a:pt x="312" y="0"/>
                    <a:pt x="305" y="2"/>
                  </a:cubicBezTo>
                  <a:lnTo>
                    <a:pt x="8" y="105"/>
                  </a:lnTo>
                  <a:cubicBezTo>
                    <a:pt x="5" y="106"/>
                    <a:pt x="1" y="109"/>
                    <a:pt x="0" y="112"/>
                  </a:cubicBezTo>
                  <a:lnTo>
                    <a:pt x="0" y="536"/>
                  </a:lnTo>
                  <a:cubicBezTo>
                    <a:pt x="10" y="557"/>
                    <a:pt x="54" y="580"/>
                    <a:pt x="81" y="580"/>
                  </a:cubicBezTo>
                  <a:lnTo>
                    <a:pt x="81" y="163"/>
                  </a:lnTo>
                  <a:cubicBezTo>
                    <a:pt x="67" y="161"/>
                    <a:pt x="35" y="145"/>
                    <a:pt x="15" y="128"/>
                  </a:cubicBezTo>
                  <a:cubicBezTo>
                    <a:pt x="15" y="128"/>
                    <a:pt x="16" y="128"/>
                    <a:pt x="16" y="128"/>
                  </a:cubicBezTo>
                  <a:lnTo>
                    <a:pt x="313" y="25"/>
                  </a:lnTo>
                  <a:cubicBezTo>
                    <a:pt x="319" y="23"/>
                    <a:pt x="323" y="16"/>
                    <a:pt x="321" y="9"/>
                  </a:cubicBezTo>
                  <a:close/>
                  <a:moveTo>
                    <a:pt x="163" y="255"/>
                  </a:moveTo>
                  <a:lnTo>
                    <a:pt x="163" y="314"/>
                  </a:lnTo>
                  <a:cubicBezTo>
                    <a:pt x="135" y="308"/>
                    <a:pt x="107" y="286"/>
                    <a:pt x="107" y="286"/>
                  </a:cubicBezTo>
                  <a:lnTo>
                    <a:pt x="107" y="224"/>
                  </a:lnTo>
                  <a:cubicBezTo>
                    <a:pt x="141" y="252"/>
                    <a:pt x="163" y="255"/>
                    <a:pt x="163" y="255"/>
                  </a:cubicBezTo>
                  <a:close/>
                  <a:moveTo>
                    <a:pt x="415" y="75"/>
                  </a:moveTo>
                  <a:cubicBezTo>
                    <a:pt x="413" y="68"/>
                    <a:pt x="406" y="65"/>
                    <a:pt x="400" y="67"/>
                  </a:cubicBezTo>
                  <a:lnTo>
                    <a:pt x="103" y="170"/>
                  </a:lnTo>
                  <a:cubicBezTo>
                    <a:pt x="99" y="171"/>
                    <a:pt x="96" y="174"/>
                    <a:pt x="94" y="178"/>
                  </a:cubicBezTo>
                  <a:lnTo>
                    <a:pt x="94" y="602"/>
                  </a:lnTo>
                  <a:cubicBezTo>
                    <a:pt x="105" y="622"/>
                    <a:pt x="148" y="645"/>
                    <a:pt x="175" y="645"/>
                  </a:cubicBezTo>
                  <a:lnTo>
                    <a:pt x="175" y="229"/>
                  </a:lnTo>
                  <a:cubicBezTo>
                    <a:pt x="161" y="227"/>
                    <a:pt x="129" y="210"/>
                    <a:pt x="110" y="194"/>
                  </a:cubicBezTo>
                  <a:cubicBezTo>
                    <a:pt x="110" y="194"/>
                    <a:pt x="110" y="194"/>
                    <a:pt x="110" y="193"/>
                  </a:cubicBezTo>
                  <a:lnTo>
                    <a:pt x="407" y="90"/>
                  </a:lnTo>
                  <a:cubicBezTo>
                    <a:pt x="414" y="88"/>
                    <a:pt x="417" y="81"/>
                    <a:pt x="415" y="75"/>
                  </a:cubicBez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SzPct val="100000"/>
                <a:buFont typeface="Arial" panose="020B0604020202020204" pitchFamily="34" charset="0"/>
                <a:buNone/>
              </a:pPr>
              <a:endParaRPr lang="zh-CN" altLang="en-US">
                <a:solidFill>
                  <a:srgbClr val="C4261D"/>
                </a:solidFill>
                <a:latin typeface="Arial" panose="020B0604020202020204" pitchFamily="34" charset="0"/>
                <a:ea typeface="微软雅黑" panose="020B0503020204020204" charset="-122"/>
              </a:endParaRPr>
            </a:p>
          </p:txBody>
        </p:sp>
      </p:grpSp>
      <p:sp>
        <p:nvSpPr>
          <p:cNvPr id="17" name="矩形 16"/>
          <p:cNvSpPr/>
          <p:nvPr>
            <p:custDataLst>
              <p:tags r:id="rId5"/>
            </p:custDataLst>
          </p:nvPr>
        </p:nvSpPr>
        <p:spPr>
          <a:xfrm>
            <a:off x="3293110" y="2674620"/>
            <a:ext cx="7774305" cy="2306955"/>
          </a:xfrm>
          <a:prstGeom prst="rect">
            <a:avLst/>
          </a:prstGeom>
        </p:spPr>
        <p:txBody>
          <a:bodyPr wrap="square">
            <a:spAutoFit/>
          </a:bodyPr>
          <a:lstStyle/>
          <a:p>
            <a:pPr marL="285750" marR="0" lvl="0" indent="-285750" algn="just" defTabSz="0" fontAlgn="auto">
              <a:lnSpc>
                <a:spcPct val="150000"/>
              </a:lnSpc>
              <a:spcBef>
                <a:spcPts val="0"/>
              </a:spcBef>
              <a:spcAft>
                <a:spcPts val="0"/>
              </a:spcAft>
              <a:buClrTx/>
              <a:buSzTx/>
              <a:buFont typeface="Arial" panose="020B0604020202020204" pitchFamily="34" charset="0"/>
              <a:buChar char="•"/>
              <a:defRPr/>
            </a:pPr>
            <a:r>
              <a:rPr sz="1600" b="1">
                <a:solidFill>
                  <a:srgbClr val="C00000"/>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要压实各级党组织的领导责任</a:t>
            </a:r>
            <a:r>
              <a:rPr sz="1600">
                <a:solidFill>
                  <a:schemeClr val="tx1"/>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，各级领导班子和党员领导干部</a:t>
            </a:r>
            <a:r>
              <a:rPr sz="1600" b="1">
                <a:solidFill>
                  <a:srgbClr val="C00000"/>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带头学习</a:t>
            </a:r>
            <a:r>
              <a:rPr sz="1600">
                <a:solidFill>
                  <a:schemeClr val="tx1"/>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，推动党员干部高质量完成</a:t>
            </a:r>
            <a:r>
              <a:rPr sz="1600" b="1">
                <a:solidFill>
                  <a:srgbClr val="C00000"/>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党纪学习教育</a:t>
            </a:r>
            <a:r>
              <a:rPr sz="1600">
                <a:solidFill>
                  <a:schemeClr val="tx1"/>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任务。</a:t>
            </a:r>
            <a:endParaRPr sz="1600">
              <a:solidFill>
                <a:schemeClr val="tx1"/>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endParaRPr>
          </a:p>
          <a:p>
            <a:pPr marL="285750" marR="0" lvl="0" indent="-285750" algn="just" defTabSz="0" fontAlgn="auto">
              <a:lnSpc>
                <a:spcPct val="150000"/>
              </a:lnSpc>
              <a:spcBef>
                <a:spcPts val="0"/>
              </a:spcBef>
              <a:spcAft>
                <a:spcPts val="0"/>
              </a:spcAft>
              <a:buClrTx/>
              <a:buSzTx/>
              <a:buFont typeface="Arial" panose="020B0604020202020204" pitchFamily="34" charset="0"/>
              <a:buChar char="•"/>
              <a:defRPr/>
            </a:pPr>
            <a:r>
              <a:rPr sz="1600" b="1">
                <a:solidFill>
                  <a:srgbClr val="C00000"/>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要加强宣传引导</a:t>
            </a:r>
            <a:r>
              <a:rPr sz="1600">
                <a:solidFill>
                  <a:schemeClr val="tx1"/>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，力戒形式主义，以良好作风保证党纪学习教育走深走实。</a:t>
            </a:r>
            <a:endParaRPr sz="1600">
              <a:solidFill>
                <a:schemeClr val="tx1"/>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endParaRPr>
          </a:p>
          <a:p>
            <a:pPr marL="285750" marR="0" lvl="0" indent="-285750" algn="just" defTabSz="0" fontAlgn="auto">
              <a:lnSpc>
                <a:spcPct val="150000"/>
              </a:lnSpc>
              <a:spcBef>
                <a:spcPts val="0"/>
              </a:spcBef>
              <a:spcAft>
                <a:spcPts val="0"/>
              </a:spcAft>
              <a:buClrTx/>
              <a:buSzTx/>
              <a:buFont typeface="Arial" panose="020B0604020202020204" pitchFamily="34" charset="0"/>
              <a:buChar char="•"/>
              <a:defRPr/>
            </a:pPr>
            <a:r>
              <a:rPr sz="1600" b="1">
                <a:solidFill>
                  <a:srgbClr val="C00000"/>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要坚持两手抓两促进</a:t>
            </a:r>
            <a:r>
              <a:rPr sz="1600">
                <a:solidFill>
                  <a:schemeClr val="tx1"/>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rPr>
              <a:t>，把开展党纪学习教育同落实党中央重大决策部署、完成本地区本部门本单位重点工作紧密结合起来，使党纪学习教育每项措施都成为促进中心工作的有效举措，切实防止“两张皮”。</a:t>
            </a:r>
            <a:endParaRPr sz="1600">
              <a:solidFill>
                <a:schemeClr val="tx1"/>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思源黑体 Heavy" panose="020B0A00000000000000" charset="-122"/>
            </a:endParaRPr>
          </a:p>
        </p:txBody>
      </p:sp>
      <p:cxnSp>
        <p:nvCxnSpPr>
          <p:cNvPr id="19" name="直接连接符 18"/>
          <p:cNvCxnSpPr/>
          <p:nvPr>
            <p:custDataLst>
              <p:tags r:id="rId6"/>
            </p:custDataLst>
          </p:nvPr>
        </p:nvCxnSpPr>
        <p:spPr>
          <a:xfrm>
            <a:off x="595354" y="2363208"/>
            <a:ext cx="11001292" cy="0"/>
          </a:xfrm>
          <a:prstGeom prst="line">
            <a:avLst/>
          </a:prstGeom>
          <a:ln>
            <a:solidFill>
              <a:srgbClr val="CE0001"/>
            </a:solidFill>
          </a:ln>
        </p:spPr>
        <p:style>
          <a:lnRef idx="1">
            <a:srgbClr val="CE0001"/>
          </a:lnRef>
          <a:fillRef idx="0">
            <a:srgbClr val="CE0001"/>
          </a:fillRef>
          <a:effectRef idx="0">
            <a:srgbClr val="CE0001"/>
          </a:effectRef>
          <a:fontRef idx="minor">
            <a:srgbClr val="000000"/>
          </a:fontRef>
        </p:style>
      </p:cxnSp>
      <p:sp>
        <p:nvSpPr>
          <p:cNvPr id="29" name="矩形 28"/>
          <p:cNvSpPr/>
          <p:nvPr/>
        </p:nvSpPr>
        <p:spPr>
          <a:xfrm>
            <a:off x="692150" y="1578610"/>
            <a:ext cx="10798810" cy="645160"/>
          </a:xfrm>
          <a:prstGeom prst="rect">
            <a:avLst/>
          </a:prstGeom>
          <a:noFill/>
        </p:spPr>
        <p:txBody>
          <a:bodyPr wrap="square" anchor="t">
            <a:spAutoFit/>
          </a:bodyPr>
          <a:lstStyle>
            <a:defPPr>
              <a:defRPr lang="zh-CN"/>
            </a:defPPr>
            <a:lvl1pPr marL="0" algn="l" defTabSz="914400" rtl="0" eaLnBrk="1" latinLnBrk="0" hangingPunct="1">
              <a:defRPr sz="1800" kern="1200">
                <a:solidFill>
                  <a:srgbClr val="000000"/>
                </a:solidFill>
                <a:latin typeface="+mn-lt"/>
                <a:ea typeface="+mn-ea"/>
                <a:cs typeface="+mn-cs"/>
              </a:defRPr>
            </a:lvl1pPr>
            <a:lvl2pPr marL="457200" algn="l" defTabSz="914400" rtl="0" eaLnBrk="1" latinLnBrk="0" hangingPunct="1">
              <a:defRPr sz="1800" kern="1200">
                <a:solidFill>
                  <a:srgbClr val="000000"/>
                </a:solidFill>
                <a:latin typeface="+mn-lt"/>
                <a:ea typeface="+mn-ea"/>
                <a:cs typeface="+mn-cs"/>
              </a:defRPr>
            </a:lvl2pPr>
            <a:lvl3pPr marL="914400" algn="l" defTabSz="914400" rtl="0" eaLnBrk="1" latinLnBrk="0" hangingPunct="1">
              <a:defRPr sz="1800" kern="1200">
                <a:solidFill>
                  <a:srgbClr val="000000"/>
                </a:solidFill>
                <a:latin typeface="+mn-lt"/>
                <a:ea typeface="+mn-ea"/>
                <a:cs typeface="+mn-cs"/>
              </a:defRPr>
            </a:lvl3pPr>
            <a:lvl4pPr marL="1371600" algn="l" defTabSz="914400" rtl="0" eaLnBrk="1" latinLnBrk="0" hangingPunct="1">
              <a:defRPr sz="1800" kern="1200">
                <a:solidFill>
                  <a:srgbClr val="000000"/>
                </a:solidFill>
                <a:latin typeface="+mn-lt"/>
                <a:ea typeface="+mn-ea"/>
                <a:cs typeface="+mn-cs"/>
              </a:defRPr>
            </a:lvl4pPr>
            <a:lvl5pPr marL="1828800" algn="l" defTabSz="914400" rtl="0" eaLnBrk="1" latinLnBrk="0" hangingPunct="1">
              <a:defRPr sz="1800" kern="1200">
                <a:solidFill>
                  <a:srgbClr val="000000"/>
                </a:solidFill>
                <a:latin typeface="+mn-lt"/>
                <a:ea typeface="+mn-ea"/>
                <a:cs typeface="+mn-cs"/>
              </a:defRPr>
            </a:lvl5pPr>
            <a:lvl6pPr marL="2286000" algn="l" defTabSz="914400" rtl="0" eaLnBrk="1" latinLnBrk="0" hangingPunct="1">
              <a:defRPr sz="1800" kern="1200">
                <a:solidFill>
                  <a:srgbClr val="000000"/>
                </a:solidFill>
                <a:latin typeface="+mn-lt"/>
                <a:ea typeface="+mn-ea"/>
                <a:cs typeface="+mn-cs"/>
              </a:defRPr>
            </a:lvl6pPr>
            <a:lvl7pPr marL="2743200" algn="l" defTabSz="914400" rtl="0" eaLnBrk="1" latinLnBrk="0" hangingPunct="1">
              <a:defRPr sz="1800" kern="1200">
                <a:solidFill>
                  <a:srgbClr val="000000"/>
                </a:solidFill>
                <a:latin typeface="+mn-lt"/>
                <a:ea typeface="+mn-ea"/>
                <a:cs typeface="+mn-cs"/>
              </a:defRPr>
            </a:lvl7pPr>
            <a:lvl8pPr marL="3200400" algn="l" defTabSz="914400" rtl="0" eaLnBrk="1" latinLnBrk="0" hangingPunct="1">
              <a:defRPr sz="1800" kern="1200">
                <a:solidFill>
                  <a:srgbClr val="000000"/>
                </a:solidFill>
                <a:latin typeface="+mn-lt"/>
                <a:ea typeface="+mn-ea"/>
                <a:cs typeface="+mn-cs"/>
              </a:defRPr>
            </a:lvl8pPr>
            <a:lvl9pPr marL="3657600" algn="l" defTabSz="914400" rtl="0" eaLnBrk="1" latinLnBrk="0" hangingPunct="1">
              <a:defRPr sz="1800" kern="1200">
                <a:solidFill>
                  <a:srgbClr val="000000"/>
                </a:solidFill>
                <a:latin typeface="+mn-lt"/>
                <a:ea typeface="+mn-ea"/>
                <a:cs typeface="+mn-cs"/>
              </a:defRPr>
            </a:lvl9pPr>
          </a:lstStyle>
          <a:p>
            <a:pPr lvl="0" algn="ctr">
              <a:lnSpc>
                <a:spcPct val="150000"/>
              </a:lnSpc>
              <a:defRPr/>
            </a:pPr>
            <a:r>
              <a:rPr lang="zh-CN" altLang="en-US" sz="2400" b="1">
                <a:solidFill>
                  <a:srgbClr val="C00000"/>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mn-lt"/>
              </a:rPr>
              <a:t>党纪学习教育工作</a:t>
            </a:r>
            <a:endParaRPr lang="zh-CN" altLang="en-US" sz="2400" b="1">
              <a:solidFill>
                <a:srgbClr val="C00000"/>
              </a:solidFill>
              <a:latin typeface="思源黑体 CN Medium" panose="020B0600000000000000" pitchFamily="34" charset="-122"/>
              <a:ea typeface="思源黑体 CN Medium" panose="020B0600000000000000" pitchFamily="34" charset="-122"/>
              <a:cs typeface="字魂59号-创粗黑" panose="00000500000000000000" pitchFamily="2" charset="-122"/>
              <a:sym typeface="+mn-lt"/>
            </a:endParaRPr>
          </a:p>
        </p:txBody>
      </p:sp>
      <p:pic>
        <p:nvPicPr>
          <p:cNvPr id="30" name="图片 29"/>
          <p:cNvPicPr>
            <a:picLocks noChangeAspect="1"/>
          </p:cNvPicPr>
          <p:nvPr/>
        </p:nvPicPr>
        <p:blipFill rotWithShape="1">
          <a:blip r:embed="rId7" cstate="print">
            <a:extLst>
              <a:ext uri="{28A0092B-C50C-407E-A947-70E740481C1C}">
                <a14:useLocalDpi xmlns:a14="http://schemas.microsoft.com/office/drawing/2010/main" val="0"/>
              </a:ext>
            </a:extLst>
          </a:blip>
          <a:srcRect r="12250"/>
          <a:stretch>
            <a:fillRect/>
          </a:stretch>
        </p:blipFill>
        <p:spPr>
          <a:xfrm>
            <a:off x="550919" y="2534587"/>
            <a:ext cx="2742291" cy="3125138"/>
          </a:xfrm>
          <a:prstGeom prst="rect">
            <a:avLst/>
          </a:prstGeom>
        </p:spPr>
      </p:pic>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000" fill="hold">
                                          <p:stCondLst>
                                            <p:cond delay="0"/>
                                          </p:stCondLst>
                                        </p:cTn>
                                        <p:tgtEl>
                                          <p:spTgt spid="29"/>
                                        </p:tgtEl>
                                        <p:attrNameLst>
                                          <p:attrName>style.visibility</p:attrName>
                                        </p:attrNameLst>
                                      </p:cBhvr>
                                      <p:to>
                                        <p:strVal val="visible"/>
                                      </p:to>
                                    </p:set>
                                    <p:animEffect transition="in" filter="blinds(horizontal)">
                                      <p:cBhvr>
                                        <p:cTn id="14" dur="1000"/>
                                        <p:tgtEl>
                                          <p:spTgt spid="29"/>
                                        </p:tgtEl>
                                      </p:cBhvr>
                                    </p:animEffect>
                                  </p:childTnLst>
                                </p:cTn>
                              </p:par>
                            </p:childTnLst>
                          </p:cTn>
                        </p:par>
                        <p:par>
                          <p:cTn id="15" fill="hold">
                            <p:stCondLst>
                              <p:cond delay="1500"/>
                            </p:stCondLst>
                            <p:childTnLst>
                              <p:par>
                                <p:cTn id="16" presetID="7"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0" fill="hold"/>
                                        <p:tgtEl>
                                          <p:spTgt spid="17"/>
                                        </p:tgtEl>
                                        <p:attrNameLst>
                                          <p:attrName>ppt_x</p:attrName>
                                        </p:attrNameLst>
                                      </p:cBhvr>
                                      <p:tavLst>
                                        <p:tav tm="0">
                                          <p:val>
                                            <p:strVal val="#ppt_x"/>
                                          </p:val>
                                        </p:tav>
                                        <p:tav tm="100000">
                                          <p:val>
                                            <p:strVal val="#ppt_x"/>
                                          </p:val>
                                        </p:tav>
                                      </p:tavLst>
                                    </p:anim>
                                    <p:anim calcmode="lin" valueType="num">
                                      <p:cBhvr additive="base">
                                        <p:cTn id="19" dur="5000" fill="hold"/>
                                        <p:tgtEl>
                                          <p:spTgt spid="17"/>
                                        </p:tgtEl>
                                        <p:attrNameLst>
                                          <p:attrName>ppt_y</p:attrName>
                                        </p:attrNameLst>
                                      </p:cBhvr>
                                      <p:tavLst>
                                        <p:tav tm="0">
                                          <p:val>
                                            <p:strVal val="1+#ppt_h/2"/>
                                          </p:val>
                                        </p:tav>
                                        <p:tav tm="100000">
                                          <p:val>
                                            <p:strVal val="#ppt_y"/>
                                          </p:val>
                                        </p:tav>
                                      </p:tavLst>
                                    </p:anim>
                                  </p:childTnLst>
                                </p:cTn>
                              </p:par>
                            </p:childTnLst>
                          </p:cTn>
                        </p:par>
                        <p:par>
                          <p:cTn id="20" fill="hold">
                            <p:stCondLst>
                              <p:cond delay="6500"/>
                            </p:stCondLst>
                            <p:childTnLst>
                              <p:par>
                                <p:cTn id="21" presetID="2" presetClass="entr" presetSubtype="8" fill="hold" nodeType="afterEffect">
                                  <p:stCondLst>
                                    <p:cond delay="0"/>
                                  </p:stCondLst>
                                  <p:childTnLst>
                                    <p:set>
                                      <p:cBhvr>
                                        <p:cTn id="22" dur="1000" fill="hold">
                                          <p:stCondLst>
                                            <p:cond delay="0"/>
                                          </p:stCondLst>
                                        </p:cTn>
                                        <p:tgtEl>
                                          <p:spTgt spid="30"/>
                                        </p:tgtEl>
                                        <p:attrNameLst>
                                          <p:attrName>style.visibility</p:attrName>
                                        </p:attrNameLst>
                                      </p:cBhvr>
                                      <p:to>
                                        <p:strVal val="visible"/>
                                      </p:to>
                                    </p:set>
                                    <p:anim calcmode="lin" valueType="num">
                                      <p:cBhvr additive="base">
                                        <p:cTn id="23" dur="1000" fill="hold"/>
                                        <p:tgtEl>
                                          <p:spTgt spid="30"/>
                                        </p:tgtEl>
                                        <p:attrNameLst>
                                          <p:attrName>ppt_x</p:attrName>
                                        </p:attrNameLst>
                                      </p:cBhvr>
                                      <p:tavLst>
                                        <p:tav tm="0">
                                          <p:val>
                                            <p:strVal val="0-#ppt_w/2"/>
                                          </p:val>
                                        </p:tav>
                                        <p:tav tm="100000">
                                          <p:val>
                                            <p:strVal val="#ppt_x"/>
                                          </p:val>
                                        </p:tav>
                                      </p:tavLst>
                                    </p:anim>
                                    <p:anim calcmode="lin" valueType="num">
                                      <p:cBhvr additive="base">
                                        <p:cTn id="24" dur="10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1" name="矩形 20"/>
          <p:cNvSpPr/>
          <p:nvPr/>
        </p:nvSpPr>
        <p:spPr>
          <a:xfrm>
            <a:off x="1120775" y="2686050"/>
            <a:ext cx="10091420" cy="1824990"/>
          </a:xfrm>
          <a:prstGeom prst="rect">
            <a:avLst/>
          </a:prstGeom>
          <a:noFill/>
          <a:ln w="12700" cap="flat" cmpd="sng" algn="ctr">
            <a:noFill/>
            <a:prstDash val="solid"/>
            <a:miter lim="800000"/>
          </a:ln>
          <a:effectLst/>
        </p:spPr>
        <p:txBody>
          <a:bodyPr rtlCol="0" anchor="ctr"/>
          <a:lstStyle/>
          <a:p>
            <a:pPr algn="just" fontAlgn="auto">
              <a:lnSpc>
                <a:spcPct val="130000"/>
              </a:lnSpc>
              <a:spcBef>
                <a:spcPts val="0"/>
              </a:spcBef>
              <a:spcAft>
                <a:spcPts val="600"/>
              </a:spcAft>
              <a:buClr>
                <a:schemeClr val="accent1"/>
              </a:buClr>
              <a:buSzTx/>
              <a:buFontTx/>
            </a:pPr>
            <a:r>
              <a:rPr lang="en-US" kern="0">
                <a:solidFill>
                  <a:schemeClr val="bg2">
                    <a:lumMod val="25000"/>
                  </a:schemeClr>
                </a:solidFill>
                <a:latin typeface="微软雅黑" panose="020B0503020204020204" charset="-122"/>
                <a:ea typeface="微软雅黑" panose="020B0503020204020204" charset="-122"/>
                <a:cs typeface="+mn-ea"/>
                <a:sym typeface="+mn-lt"/>
              </a:rPr>
              <a:t>        </a:t>
            </a:r>
            <a:r>
              <a:rPr lang="zh-CN" altLang="en-US" sz="2000" dirty="0">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lt"/>
              </a:rPr>
              <a:t>近日，中共中央办公厅印发《关于在全党开展党纪学习教育的通知》。</a:t>
            </a:r>
            <a:endParaRPr lang="zh-CN" altLang="en-US" sz="2000" dirty="0">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lt"/>
            </a:endParaRPr>
          </a:p>
          <a:p>
            <a:pPr algn="just" fontAlgn="auto">
              <a:lnSpc>
                <a:spcPct val="130000"/>
              </a:lnSpc>
              <a:spcBef>
                <a:spcPts val="0"/>
              </a:spcBef>
              <a:spcAft>
                <a:spcPts val="600"/>
              </a:spcAft>
              <a:buClr>
                <a:schemeClr val="accent1"/>
              </a:buClr>
              <a:buSzTx/>
              <a:buFontTx/>
            </a:pPr>
            <a:r>
              <a:rPr lang="zh-CN" altLang="en-US" sz="2000" dirty="0">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lt"/>
              </a:rPr>
              <a:t>     </a:t>
            </a:r>
            <a:r>
              <a:rPr lang="en-US" altLang="zh-CN" sz="2000" dirty="0">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lt"/>
              </a:rPr>
              <a:t>     </a:t>
            </a:r>
            <a:r>
              <a:rPr lang="zh-CN" altLang="en-US" sz="2000" dirty="0">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lt"/>
              </a:rPr>
              <a:t>4月3日，中央党的建设工作领导小组召开会议，学习贯彻习近平总书记关于党纪学习教育的重要讲话和重要指示精神，听取党纪学习教育准备工作情况汇报，研究部署党纪学习教育工作。</a:t>
            </a:r>
            <a:endParaRPr lang="zh-CN" altLang="en-US" sz="2000" dirty="0">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lt"/>
            </a:endParaRPr>
          </a:p>
        </p:txBody>
      </p:sp>
      <p:sp>
        <p:nvSpPr>
          <p:cNvPr id="49" name="文本框 3"/>
          <p:cNvSpPr>
            <a:spLocks noChangeArrowheads="1"/>
          </p:cNvSpPr>
          <p:nvPr/>
        </p:nvSpPr>
        <p:spPr bwMode="auto">
          <a:xfrm>
            <a:off x="3992245" y="1105535"/>
            <a:ext cx="4306570" cy="956310"/>
          </a:xfrm>
          <a:prstGeom prst="rect">
            <a:avLst/>
          </a:prstGeom>
          <a:noFill/>
          <a:ln>
            <a:noFill/>
          </a:ln>
        </p:spPr>
        <p:txBody>
          <a:bodyPr wrap="square" lIns="34089" tIns="17044" rIns="34089" bIns="17044">
            <a:spAutoFit/>
          </a:bodyPr>
          <a:p>
            <a:pPr algn="ctr"/>
            <a:r>
              <a:rPr lang="zh-CN" altLang="en-US" sz="6000" dirty="0">
                <a:solidFill>
                  <a:srgbClr val="C00000"/>
                </a:solidFill>
                <a:effectLst>
                  <a:glow rad="88900">
                    <a:schemeClr val="bg1"/>
                  </a:glow>
                </a:effectLst>
                <a:latin typeface="思源黑体 CN Heavy" panose="020B0A00000000000000" pitchFamily="34" charset="-122"/>
                <a:ea typeface="思源黑体 CN Heavy" panose="020B0A00000000000000" pitchFamily="34" charset="-122"/>
                <a:sym typeface="字魂35号-经典雅黑" panose="02000000000000000000" pitchFamily="2" charset="-122"/>
              </a:rPr>
              <a:t>前言导读</a:t>
            </a:r>
            <a:endParaRPr lang="zh-CN" altLang="en-US" sz="6000" dirty="0">
              <a:solidFill>
                <a:srgbClr val="C00000"/>
              </a:solidFill>
              <a:effectLst>
                <a:glow rad="88900">
                  <a:schemeClr val="bg1"/>
                </a:glow>
              </a:effectLst>
              <a:latin typeface="思源黑体 CN Heavy" panose="020B0A00000000000000" pitchFamily="34" charset="-122"/>
              <a:ea typeface="思源黑体 CN Heavy" panose="020B0A00000000000000" pitchFamily="34" charset="-122"/>
              <a:sym typeface="字魂35号-经典雅黑" panose="02000000000000000000" pitchFamily="2" charset="-122"/>
            </a:endParaRPr>
          </a:p>
        </p:txBody>
      </p:sp>
      <p:grpSp>
        <p:nvGrpSpPr>
          <p:cNvPr id="5" name="组合 4"/>
          <p:cNvGrpSpPr/>
          <p:nvPr/>
        </p:nvGrpSpPr>
        <p:grpSpPr>
          <a:xfrm>
            <a:off x="1228725" y="2144395"/>
            <a:ext cx="9876790" cy="375920"/>
            <a:chOff x="1231413" y="1491630"/>
            <a:chExt cx="6704745" cy="255096"/>
          </a:xfrm>
        </p:grpSpPr>
        <p:grpSp>
          <p:nvGrpSpPr>
            <p:cNvPr id="6" name="组合 5"/>
            <p:cNvGrpSpPr/>
            <p:nvPr/>
          </p:nvGrpSpPr>
          <p:grpSpPr>
            <a:xfrm>
              <a:off x="4118171" y="1491630"/>
              <a:ext cx="887762" cy="255096"/>
              <a:chOff x="3965502" y="1879809"/>
              <a:chExt cx="1193100" cy="342834"/>
            </a:xfrm>
            <a:solidFill>
              <a:srgbClr val="E71E17"/>
            </a:solidFill>
          </p:grpSpPr>
          <p:sp>
            <p:nvSpPr>
              <p:cNvPr id="7" name="dark-star-shape_15445"/>
              <p:cNvSpPr>
                <a:spLocks noChangeAspect="1"/>
              </p:cNvSpPr>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sp>
            <p:nvSpPr>
              <p:cNvPr id="8" name="dark-star-shape_15445"/>
              <p:cNvSpPr>
                <a:spLocks noChangeAspect="1"/>
              </p:cNvSpPr>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sp>
            <p:nvSpPr>
              <p:cNvPr id="9" name="dark-star-shape_15445"/>
              <p:cNvSpPr>
                <a:spLocks noChangeAspect="1"/>
              </p:cNvSpPr>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sp>
            <p:nvSpPr>
              <p:cNvPr id="10" name="dark-star-shape_15445"/>
              <p:cNvSpPr>
                <a:spLocks noChangeAspect="1"/>
              </p:cNvSpPr>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sp>
            <p:nvSpPr>
              <p:cNvPr id="11" name="dark-star-shape_15445"/>
              <p:cNvSpPr>
                <a:spLocks noChangeAspect="1"/>
              </p:cNvSpPr>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grpSp>
        <p:grpSp>
          <p:nvGrpSpPr>
            <p:cNvPr id="12" name="组合 11"/>
            <p:cNvGrpSpPr/>
            <p:nvPr/>
          </p:nvGrpSpPr>
          <p:grpSpPr>
            <a:xfrm>
              <a:off x="1231413" y="1619178"/>
              <a:ext cx="6704745" cy="0"/>
              <a:chOff x="1231413" y="2082167"/>
              <a:chExt cx="6704745" cy="0"/>
            </a:xfrm>
          </p:grpSpPr>
          <p:cxnSp>
            <p:nvCxnSpPr>
              <p:cNvPr id="13" name="直接连接符 12"/>
              <p:cNvCxnSpPr/>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14" name="直接连接符 13"/>
              <p:cNvCxnSpPr/>
              <p:nvPr/>
            </p:nvCxnSpPr>
            <p:spPr>
              <a:xfrm>
                <a:off x="1231413" y="2082167"/>
                <a:ext cx="2764523" cy="0"/>
              </a:xfrm>
              <a:prstGeom prst="line">
                <a:avLst/>
              </a:prstGeom>
              <a:noFill/>
              <a:ln w="15875" cap="flat" cmpd="sng" algn="ctr">
                <a:solidFill>
                  <a:srgbClr val="D00000"/>
                </a:solidFill>
                <a:prstDash val="solid"/>
                <a:miter lim="800000"/>
              </a:ln>
              <a:effectLst/>
            </p:spPr>
          </p:cxnSp>
        </p:grpSp>
      </p:grpSp>
      <p:pic>
        <p:nvPicPr>
          <p:cNvPr id="51" name="图片 50" descr="ff561f39acf56b98cd71310e406c512b"/>
          <p:cNvPicPr>
            <a:picLocks noChangeAspect="1"/>
          </p:cNvPicPr>
          <p:nvPr/>
        </p:nvPicPr>
        <p:blipFill>
          <a:blip r:embed="rId1">
            <a:lum bright="18000"/>
          </a:blip>
          <a:stretch>
            <a:fillRect/>
          </a:stretch>
        </p:blipFill>
        <p:spPr>
          <a:xfrm rot="900000" flipH="1">
            <a:off x="9975850" y="1375410"/>
            <a:ext cx="2061210" cy="671830"/>
          </a:xfrm>
          <a:prstGeom prst="rect">
            <a:avLst/>
          </a:prstGeom>
        </p:spPr>
      </p:pic>
      <p:pic>
        <p:nvPicPr>
          <p:cNvPr id="64" name="图片 63" descr="底部装饰3"/>
          <p:cNvPicPr>
            <a:picLocks noChangeAspect="1"/>
          </p:cNvPicPr>
          <p:nvPr>
            <p:custDataLst>
              <p:tags r:id="rId2"/>
            </p:custDataLst>
          </p:nvPr>
        </p:nvPicPr>
        <p:blipFill>
          <a:blip r:embed="rId3"/>
          <a:stretch>
            <a:fillRect/>
          </a:stretch>
        </p:blipFill>
        <p:spPr>
          <a:xfrm>
            <a:off x="0" y="4632325"/>
            <a:ext cx="12192000" cy="2241550"/>
          </a:xfrm>
          <a:prstGeom prst="rect">
            <a:avLst/>
          </a:prstGeom>
        </p:spPr>
      </p:pic>
      <p:pic>
        <p:nvPicPr>
          <p:cNvPr id="65" name="图片 64"/>
          <p:cNvPicPr>
            <a:picLocks noChangeAspect="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a:xfrm>
            <a:off x="-5080" y="0"/>
            <a:ext cx="5198110" cy="2113915"/>
          </a:xfrm>
          <a:prstGeom prst="rect">
            <a:avLst/>
          </a:prstGeom>
        </p:spPr>
      </p:pic>
    </p:spTree>
  </p:cSld>
  <p:clrMapOvr>
    <a:masterClrMapping/>
  </p:clrMapOvr>
  <p:transition advTm="3000"/>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750"/>
                                        <p:tgtEl>
                                          <p:spTgt spid="65"/>
                                        </p:tgtEl>
                                      </p:cBhvr>
                                    </p:animEffect>
                                  </p:childTnLst>
                                </p:cTn>
                              </p:par>
                            </p:childTnLst>
                          </p:cTn>
                        </p:par>
                        <p:par>
                          <p:cTn id="8" fill="hold">
                            <p:stCondLst>
                              <p:cond delay="1000"/>
                            </p:stCondLst>
                            <p:childTnLst>
                              <p:par>
                                <p:cTn id="9" presetID="23" presetClass="entr" presetSubtype="528" fill="hold" grpId="0" nodeType="afterEffect">
                                  <p:stCondLst>
                                    <p:cond delay="0"/>
                                  </p:stCondLst>
                                  <p:iterate type="lt">
                                    <p:tmPct val="10000"/>
                                  </p:iterate>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fltVal val="0"/>
                                          </p:val>
                                        </p:tav>
                                        <p:tav tm="100000">
                                          <p:val>
                                            <p:strVal val="#ppt_h"/>
                                          </p:val>
                                        </p:tav>
                                      </p:tavLst>
                                    </p:anim>
                                    <p:anim calcmode="lin" valueType="num">
                                      <p:cBhvr>
                                        <p:cTn id="13" dur="1000" fill="hold"/>
                                        <p:tgtEl>
                                          <p:spTgt spid="49"/>
                                        </p:tgtEl>
                                        <p:attrNameLst>
                                          <p:attrName>ppt_x</p:attrName>
                                        </p:attrNameLst>
                                      </p:cBhvr>
                                      <p:tavLst>
                                        <p:tav tm="0">
                                          <p:val>
                                            <p:fltVal val="0.5"/>
                                          </p:val>
                                        </p:tav>
                                        <p:tav tm="100000">
                                          <p:val>
                                            <p:strVal val="#ppt_x"/>
                                          </p:val>
                                        </p:tav>
                                      </p:tavLst>
                                    </p:anim>
                                    <p:anim calcmode="lin" valueType="num">
                                      <p:cBhvr>
                                        <p:cTn id="14" dur="1000" fill="hold"/>
                                        <p:tgtEl>
                                          <p:spTgt spid="49"/>
                                        </p:tgtEl>
                                        <p:attrNameLst>
                                          <p:attrName>ppt_y</p:attrName>
                                        </p:attrNameLst>
                                      </p:cBhvr>
                                      <p:tavLst>
                                        <p:tav tm="0">
                                          <p:val>
                                            <p:fltVal val="0.5"/>
                                          </p:val>
                                        </p:tav>
                                        <p:tav tm="100000">
                                          <p:val>
                                            <p:strVal val="#ppt_y"/>
                                          </p:val>
                                        </p:tav>
                                      </p:tavLst>
                                    </p:anim>
                                  </p:childTnLst>
                                </p:cTn>
                              </p:par>
                            </p:childTnLst>
                          </p:cTn>
                        </p:par>
                        <p:par>
                          <p:cTn id="15" fill="hold">
                            <p:stCondLst>
                              <p:cond delay="2049"/>
                            </p:stCondLst>
                            <p:childTnLst>
                              <p:par>
                                <p:cTn id="16" presetID="16" presetClass="entr" presetSubtype="21"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par>
                          <p:cTn id="19" fill="hold">
                            <p:stCondLst>
                              <p:cond delay="2549"/>
                            </p:stCondLst>
                            <p:childTnLst>
                              <p:par>
                                <p:cTn id="20" presetID="22" presetClass="entr" presetSubtype="1" fill="hold" grpId="0" nodeType="afterEffect">
                                  <p:stCondLst>
                                    <p:cond delay="0"/>
                                  </p:stCondLst>
                                  <p:childTnLst>
                                    <p:set>
                                      <p:cBhvr>
                                        <p:cTn id="21" dur="1000" fill="hold">
                                          <p:stCondLst>
                                            <p:cond delay="0"/>
                                          </p:stCondLst>
                                        </p:cTn>
                                        <p:tgtEl>
                                          <p:spTgt spid="21"/>
                                        </p:tgtEl>
                                        <p:attrNameLst>
                                          <p:attrName>style.visibility</p:attrName>
                                        </p:attrNameLst>
                                      </p:cBhvr>
                                      <p:to>
                                        <p:strVal val="visible"/>
                                      </p:to>
                                    </p:set>
                                    <p:animEffect transition="in" filter="wipe(up)">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ldLvl="0" animBg="1"/>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49" name="文本框 3"/>
          <p:cNvSpPr>
            <a:spLocks noChangeArrowheads="1"/>
          </p:cNvSpPr>
          <p:nvPr/>
        </p:nvSpPr>
        <p:spPr bwMode="auto">
          <a:xfrm>
            <a:off x="3870325" y="858520"/>
            <a:ext cx="4306570" cy="956310"/>
          </a:xfrm>
          <a:prstGeom prst="rect">
            <a:avLst/>
          </a:prstGeom>
          <a:noFill/>
          <a:ln>
            <a:noFill/>
          </a:ln>
        </p:spPr>
        <p:txBody>
          <a:bodyPr wrap="square" lIns="34089" tIns="17044" rIns="34089" bIns="17044">
            <a:spAutoFit/>
          </a:bodyPr>
          <a:p>
            <a:pPr algn="ctr"/>
            <a:r>
              <a:rPr lang="zh-CN" altLang="en-US" sz="6000" dirty="0">
                <a:solidFill>
                  <a:srgbClr val="C00000"/>
                </a:solidFill>
                <a:effectLst>
                  <a:glow rad="88900">
                    <a:schemeClr val="bg1"/>
                  </a:glow>
                </a:effectLst>
                <a:latin typeface="思源黑体 CN Heavy" panose="020B0A00000000000000" pitchFamily="34" charset="-122"/>
                <a:ea typeface="思源黑体 CN Heavy" panose="020B0A00000000000000" pitchFamily="34" charset="-122"/>
                <a:sym typeface="字魂35号-经典雅黑" panose="02000000000000000000" pitchFamily="2" charset="-122"/>
              </a:rPr>
              <a:t>目 录</a:t>
            </a:r>
            <a:endParaRPr lang="zh-CN" altLang="en-US" sz="6000" dirty="0">
              <a:solidFill>
                <a:srgbClr val="C00000"/>
              </a:solidFill>
              <a:effectLst>
                <a:glow rad="88900">
                  <a:schemeClr val="bg1"/>
                </a:glow>
              </a:effectLst>
              <a:latin typeface="思源黑体 CN Heavy" panose="020B0A00000000000000" pitchFamily="34" charset="-122"/>
              <a:ea typeface="思源黑体 CN Heavy" panose="020B0A00000000000000" pitchFamily="34" charset="-122"/>
              <a:sym typeface="字魂35号-经典雅黑" panose="02000000000000000000" pitchFamily="2" charset="-122"/>
            </a:endParaRPr>
          </a:p>
        </p:txBody>
      </p:sp>
      <p:pic>
        <p:nvPicPr>
          <p:cNvPr id="51" name="图片 50" descr="ff561f39acf56b98cd71310e406c512b"/>
          <p:cNvPicPr>
            <a:picLocks noChangeAspect="1"/>
          </p:cNvPicPr>
          <p:nvPr/>
        </p:nvPicPr>
        <p:blipFill>
          <a:blip r:embed="rId2">
            <a:lum bright="18000"/>
          </a:blip>
          <a:stretch>
            <a:fillRect/>
          </a:stretch>
        </p:blipFill>
        <p:spPr>
          <a:xfrm rot="900000" flipH="1">
            <a:off x="9975850" y="1517650"/>
            <a:ext cx="2061210" cy="671830"/>
          </a:xfrm>
          <a:prstGeom prst="rect">
            <a:avLst/>
          </a:prstGeom>
        </p:spPr>
      </p:pic>
      <p:pic>
        <p:nvPicPr>
          <p:cNvPr id="64" name="图片 63" descr="底部装饰3"/>
          <p:cNvPicPr>
            <a:picLocks noChangeAspect="1"/>
          </p:cNvPicPr>
          <p:nvPr>
            <p:custDataLst>
              <p:tags r:id="rId3"/>
            </p:custDataLst>
          </p:nvPr>
        </p:nvPicPr>
        <p:blipFill>
          <a:blip r:embed="rId4"/>
          <a:stretch>
            <a:fillRect/>
          </a:stretch>
        </p:blipFill>
        <p:spPr>
          <a:xfrm>
            <a:off x="0" y="4632325"/>
            <a:ext cx="12192000" cy="2241550"/>
          </a:xfrm>
          <a:prstGeom prst="rect">
            <a:avLst/>
          </a:prstGeom>
        </p:spPr>
      </p:pic>
      <p:pic>
        <p:nvPicPr>
          <p:cNvPr id="65" name="图片 64"/>
          <p:cNvPicPr>
            <a:picLocks noChangeAspect="1"/>
          </p:cNvPicPr>
          <p:nvPr>
            <p:custDataLst>
              <p:tags r:id="rId5"/>
            </p:custDataLst>
          </p:nvPr>
        </p:nvPicPr>
        <p:blipFill>
          <a:blip r:embed="rId6">
            <a:lum bright="-6000"/>
            <a:extLst>
              <a:ext uri="{28A0092B-C50C-407E-A947-70E740481C1C}">
                <a14:useLocalDpi xmlns:a14="http://schemas.microsoft.com/office/drawing/2010/main" val="0"/>
              </a:ext>
            </a:extLst>
          </a:blip>
          <a:stretch>
            <a:fillRect/>
          </a:stretch>
        </p:blipFill>
        <p:spPr>
          <a:xfrm>
            <a:off x="-5080" y="0"/>
            <a:ext cx="5198110" cy="2113915"/>
          </a:xfrm>
          <a:prstGeom prst="rect">
            <a:avLst/>
          </a:prstGeom>
        </p:spPr>
      </p:pic>
      <p:grpSp>
        <p:nvGrpSpPr>
          <p:cNvPr id="14" name="组合 13"/>
          <p:cNvGrpSpPr/>
          <p:nvPr/>
        </p:nvGrpSpPr>
        <p:grpSpPr>
          <a:xfrm>
            <a:off x="1228725" y="1955800"/>
            <a:ext cx="9876790" cy="375920"/>
            <a:chOff x="1231413" y="1491630"/>
            <a:chExt cx="6704745" cy="255096"/>
          </a:xfrm>
        </p:grpSpPr>
        <p:grpSp>
          <p:nvGrpSpPr>
            <p:cNvPr id="15" name="组合 14"/>
            <p:cNvGrpSpPr/>
            <p:nvPr/>
          </p:nvGrpSpPr>
          <p:grpSpPr>
            <a:xfrm>
              <a:off x="4118171" y="1491630"/>
              <a:ext cx="887762" cy="255096"/>
              <a:chOff x="3965502" y="1879809"/>
              <a:chExt cx="1193100" cy="342834"/>
            </a:xfrm>
            <a:solidFill>
              <a:srgbClr val="E71E17"/>
            </a:solidFill>
          </p:grpSpPr>
          <p:sp>
            <p:nvSpPr>
              <p:cNvPr id="16" name="dark-star-shape_15445"/>
              <p:cNvSpPr>
                <a:spLocks noChangeAspect="1"/>
              </p:cNvSpPr>
              <p:nvPr>
                <p:custDataLst>
                  <p:tags r:id="rId7"/>
                </p:custDataLst>
              </p:nvPr>
            </p:nvSpPr>
            <p:spPr bwMode="auto">
              <a:xfrm>
                <a:off x="4391609" y="1879809"/>
                <a:ext cx="360781" cy="342834"/>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sp>
            <p:nvSpPr>
              <p:cNvPr id="17" name="dark-star-shape_15445"/>
              <p:cNvSpPr>
                <a:spLocks noChangeAspect="1"/>
              </p:cNvSpPr>
              <p:nvPr>
                <p:custDataLst>
                  <p:tags r:id="rId8"/>
                </p:custDataLst>
              </p:nvPr>
            </p:nvSpPr>
            <p:spPr bwMode="auto">
              <a:xfrm>
                <a:off x="4771621"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sp>
            <p:nvSpPr>
              <p:cNvPr id="18" name="dark-star-shape_15445"/>
              <p:cNvSpPr>
                <a:spLocks noChangeAspect="1"/>
              </p:cNvSpPr>
              <p:nvPr>
                <p:custDataLst>
                  <p:tags r:id="rId9"/>
                </p:custDataLst>
              </p:nvPr>
            </p:nvSpPr>
            <p:spPr bwMode="auto">
              <a:xfrm>
                <a:off x="4161559" y="1951407"/>
                <a:ext cx="210089" cy="199638"/>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sp>
            <p:nvSpPr>
              <p:cNvPr id="19" name="dark-star-shape_15445"/>
              <p:cNvSpPr>
                <a:spLocks noChangeAspect="1"/>
              </p:cNvSpPr>
              <p:nvPr>
                <p:custDataLst>
                  <p:tags r:id="rId10"/>
                </p:custDataLst>
              </p:nvPr>
            </p:nvSpPr>
            <p:spPr bwMode="auto">
              <a:xfrm>
                <a:off x="396550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sp>
            <p:nvSpPr>
              <p:cNvPr id="20" name="dark-star-shape_15445"/>
              <p:cNvSpPr>
                <a:spLocks noChangeAspect="1"/>
              </p:cNvSpPr>
              <p:nvPr>
                <p:custDataLst>
                  <p:tags r:id="rId11"/>
                </p:custDataLst>
              </p:nvPr>
            </p:nvSpPr>
            <p:spPr bwMode="auto">
              <a:xfrm>
                <a:off x="5037912" y="1993883"/>
                <a:ext cx="120690" cy="114687"/>
              </a:xfrm>
              <a:custGeom>
                <a:avLst/>
                <a:gdLst>
                  <a:gd name="T0" fmla="*/ 374 w 723"/>
                  <a:gd name="T1" fmla="*/ 21 h 688"/>
                  <a:gd name="T2" fmla="*/ 425 w 723"/>
                  <a:gd name="T3" fmla="*/ 232 h 688"/>
                  <a:gd name="T4" fmla="*/ 477 w 723"/>
                  <a:gd name="T5" fmla="*/ 270 h 688"/>
                  <a:gd name="T6" fmla="*/ 698 w 723"/>
                  <a:gd name="T7" fmla="*/ 256 h 688"/>
                  <a:gd name="T8" fmla="*/ 706 w 723"/>
                  <a:gd name="T9" fmla="*/ 280 h 688"/>
                  <a:gd name="T10" fmla="*/ 524 w 723"/>
                  <a:gd name="T11" fmla="*/ 388 h 688"/>
                  <a:gd name="T12" fmla="*/ 504 w 723"/>
                  <a:gd name="T13" fmla="*/ 450 h 688"/>
                  <a:gd name="T14" fmla="*/ 582 w 723"/>
                  <a:gd name="T15" fmla="*/ 661 h 688"/>
                  <a:gd name="T16" fmla="*/ 562 w 723"/>
                  <a:gd name="T17" fmla="*/ 675 h 688"/>
                  <a:gd name="T18" fmla="*/ 394 w 723"/>
                  <a:gd name="T19" fmla="*/ 527 h 688"/>
                  <a:gd name="T20" fmla="*/ 329 w 723"/>
                  <a:gd name="T21" fmla="*/ 527 h 688"/>
                  <a:gd name="T22" fmla="*/ 161 w 723"/>
                  <a:gd name="T23" fmla="*/ 675 h 688"/>
                  <a:gd name="T24" fmla="*/ 141 w 723"/>
                  <a:gd name="T25" fmla="*/ 661 h 688"/>
                  <a:gd name="T26" fmla="*/ 219 w 723"/>
                  <a:gd name="T27" fmla="*/ 450 h 688"/>
                  <a:gd name="T28" fmla="*/ 199 w 723"/>
                  <a:gd name="T29" fmla="*/ 388 h 688"/>
                  <a:gd name="T30" fmla="*/ 17 w 723"/>
                  <a:gd name="T31" fmla="*/ 280 h 688"/>
                  <a:gd name="T32" fmla="*/ 25 w 723"/>
                  <a:gd name="T33" fmla="*/ 256 h 688"/>
                  <a:gd name="T34" fmla="*/ 246 w 723"/>
                  <a:gd name="T35" fmla="*/ 270 h 688"/>
                  <a:gd name="T36" fmla="*/ 298 w 723"/>
                  <a:gd name="T37" fmla="*/ 232 h 688"/>
                  <a:gd name="T38" fmla="*/ 349 w 723"/>
                  <a:gd name="T39" fmla="*/ 21 h 688"/>
                  <a:gd name="T40" fmla="*/ 374 w 723"/>
                  <a:gd name="T41" fmla="*/ 21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3" h="688">
                    <a:moveTo>
                      <a:pt x="374" y="21"/>
                    </a:moveTo>
                    <a:lnTo>
                      <a:pt x="425" y="232"/>
                    </a:lnTo>
                    <a:cubicBezTo>
                      <a:pt x="431" y="253"/>
                      <a:pt x="455" y="270"/>
                      <a:pt x="477" y="270"/>
                    </a:cubicBezTo>
                    <a:lnTo>
                      <a:pt x="698" y="256"/>
                    </a:lnTo>
                    <a:cubicBezTo>
                      <a:pt x="720" y="256"/>
                      <a:pt x="723" y="267"/>
                      <a:pt x="706" y="280"/>
                    </a:cubicBezTo>
                    <a:lnTo>
                      <a:pt x="524" y="388"/>
                    </a:lnTo>
                    <a:cubicBezTo>
                      <a:pt x="506" y="401"/>
                      <a:pt x="497" y="429"/>
                      <a:pt x="504" y="450"/>
                    </a:cubicBezTo>
                    <a:lnTo>
                      <a:pt x="582" y="661"/>
                    </a:lnTo>
                    <a:cubicBezTo>
                      <a:pt x="589" y="682"/>
                      <a:pt x="580" y="688"/>
                      <a:pt x="562" y="675"/>
                    </a:cubicBezTo>
                    <a:lnTo>
                      <a:pt x="394" y="527"/>
                    </a:lnTo>
                    <a:cubicBezTo>
                      <a:pt x="376" y="514"/>
                      <a:pt x="347" y="514"/>
                      <a:pt x="329" y="527"/>
                    </a:cubicBezTo>
                    <a:lnTo>
                      <a:pt x="161" y="675"/>
                    </a:lnTo>
                    <a:cubicBezTo>
                      <a:pt x="143" y="688"/>
                      <a:pt x="134" y="682"/>
                      <a:pt x="141" y="661"/>
                    </a:cubicBezTo>
                    <a:lnTo>
                      <a:pt x="219" y="450"/>
                    </a:lnTo>
                    <a:cubicBezTo>
                      <a:pt x="226" y="429"/>
                      <a:pt x="217" y="401"/>
                      <a:pt x="199" y="388"/>
                    </a:cubicBezTo>
                    <a:lnTo>
                      <a:pt x="17" y="280"/>
                    </a:lnTo>
                    <a:cubicBezTo>
                      <a:pt x="0" y="267"/>
                      <a:pt x="3" y="256"/>
                      <a:pt x="25" y="256"/>
                    </a:cubicBezTo>
                    <a:lnTo>
                      <a:pt x="246" y="270"/>
                    </a:lnTo>
                    <a:cubicBezTo>
                      <a:pt x="268" y="270"/>
                      <a:pt x="291" y="253"/>
                      <a:pt x="298" y="232"/>
                    </a:cubicBezTo>
                    <a:lnTo>
                      <a:pt x="349" y="21"/>
                    </a:lnTo>
                    <a:cubicBezTo>
                      <a:pt x="356" y="0"/>
                      <a:pt x="367" y="0"/>
                      <a:pt x="374" y="21"/>
                    </a:cubicBezTo>
                    <a:close/>
                  </a:path>
                </a:pathLst>
              </a:custGeom>
              <a:solidFill>
                <a:srgbClr val="D00000"/>
              </a:solidFill>
              <a:ln>
                <a:noFill/>
              </a:ln>
            </p:spPr>
          </p:sp>
        </p:grpSp>
        <p:grpSp>
          <p:nvGrpSpPr>
            <p:cNvPr id="21" name="组合 20"/>
            <p:cNvGrpSpPr/>
            <p:nvPr/>
          </p:nvGrpSpPr>
          <p:grpSpPr>
            <a:xfrm>
              <a:off x="1231413" y="1619178"/>
              <a:ext cx="6704745" cy="0"/>
              <a:chOff x="1231413" y="2082167"/>
              <a:chExt cx="6704745" cy="0"/>
            </a:xfrm>
          </p:grpSpPr>
          <p:cxnSp>
            <p:nvCxnSpPr>
              <p:cNvPr id="22" name="直接连接符 21"/>
              <p:cNvCxnSpPr/>
              <p:nvPr>
                <p:custDataLst>
                  <p:tags r:id="rId12"/>
                </p:custDataLst>
              </p:nvPr>
            </p:nvCxnSpPr>
            <p:spPr>
              <a:xfrm>
                <a:off x="5148064" y="2082167"/>
                <a:ext cx="2788094" cy="0"/>
              </a:xfrm>
              <a:prstGeom prst="line">
                <a:avLst/>
              </a:prstGeom>
              <a:noFill/>
              <a:ln w="15875" cap="flat" cmpd="sng" algn="ctr">
                <a:solidFill>
                  <a:srgbClr val="D00000"/>
                </a:solidFill>
                <a:prstDash val="solid"/>
                <a:miter lim="800000"/>
              </a:ln>
              <a:effectLst/>
            </p:spPr>
          </p:cxnSp>
          <p:cxnSp>
            <p:nvCxnSpPr>
              <p:cNvPr id="23" name="直接连接符 22"/>
              <p:cNvCxnSpPr/>
              <p:nvPr>
                <p:custDataLst>
                  <p:tags r:id="rId13"/>
                </p:custDataLst>
              </p:nvPr>
            </p:nvCxnSpPr>
            <p:spPr>
              <a:xfrm>
                <a:off x="1231413" y="2082167"/>
                <a:ext cx="2764523" cy="0"/>
              </a:xfrm>
              <a:prstGeom prst="line">
                <a:avLst/>
              </a:prstGeom>
              <a:noFill/>
              <a:ln w="15875" cap="flat" cmpd="sng" algn="ctr">
                <a:solidFill>
                  <a:srgbClr val="D00000"/>
                </a:solidFill>
                <a:prstDash val="solid"/>
                <a:miter lim="800000"/>
              </a:ln>
              <a:effectLst/>
            </p:spPr>
          </p:cxnSp>
        </p:grpSp>
      </p:grpSp>
      <p:grpSp>
        <p:nvGrpSpPr>
          <p:cNvPr id="8" name="组合 7"/>
          <p:cNvGrpSpPr/>
          <p:nvPr/>
        </p:nvGrpSpPr>
        <p:grpSpPr>
          <a:xfrm>
            <a:off x="6434455" y="2583815"/>
            <a:ext cx="3375025" cy="693632"/>
            <a:chOff x="6004" y="2275"/>
            <a:chExt cx="7427" cy="1356"/>
          </a:xfrm>
        </p:grpSpPr>
        <p:sp>
          <p:nvSpPr>
            <p:cNvPr id="9" name="矩形: 圆角 8"/>
            <p:cNvSpPr/>
            <p:nvPr/>
          </p:nvSpPr>
          <p:spPr>
            <a:xfrm>
              <a:off x="6004" y="2275"/>
              <a:ext cx="7427" cy="1304"/>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endParaRPr>
            </a:p>
          </p:txBody>
        </p:sp>
        <p:sp>
          <p:nvSpPr>
            <p:cNvPr id="10" name="文本框 9"/>
            <p:cNvSpPr txBox="1"/>
            <p:nvPr/>
          </p:nvSpPr>
          <p:spPr>
            <a:xfrm>
              <a:off x="6335" y="2370"/>
              <a:ext cx="1089" cy="1261"/>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肆</a:t>
              </a:r>
              <a:endPar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sp>
          <p:nvSpPr>
            <p:cNvPr id="25" name="文本框 24"/>
            <p:cNvSpPr txBox="1"/>
            <p:nvPr/>
          </p:nvSpPr>
          <p:spPr>
            <a:xfrm>
              <a:off x="7958" y="2515"/>
              <a:ext cx="3848" cy="840"/>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l"/>
              <a:r>
                <a:rPr lang="zh-CN" altLang="en-US" sz="2200" dirty="0">
                  <a:solidFill>
                    <a:schemeClr val="bg1"/>
                  </a:solidFill>
                  <a:effectLst/>
                  <a:latin typeface="思源黑体 CN Medium" panose="020B0600000000000000" pitchFamily="34" charset="-122"/>
                  <a:ea typeface="思源黑体 CN Medium" panose="020B0600000000000000" pitchFamily="34" charset="-122"/>
                </a:rPr>
                <a:t>目标要求</a:t>
              </a:r>
              <a:endParaRPr lang="zh-CN" altLang="en-US" sz="2200" dirty="0">
                <a:solidFill>
                  <a:schemeClr val="bg1"/>
                </a:solidFill>
                <a:effectLst/>
                <a:latin typeface="思源黑体 CN Medium" panose="020B0600000000000000" pitchFamily="34" charset="-122"/>
                <a:ea typeface="思源黑体 CN Medium" panose="020B0600000000000000" pitchFamily="34" charset="-122"/>
              </a:endParaRPr>
            </a:p>
          </p:txBody>
        </p:sp>
      </p:grpSp>
      <p:grpSp>
        <p:nvGrpSpPr>
          <p:cNvPr id="11" name="组合 10"/>
          <p:cNvGrpSpPr/>
          <p:nvPr/>
        </p:nvGrpSpPr>
        <p:grpSpPr>
          <a:xfrm>
            <a:off x="6434455" y="3481282"/>
            <a:ext cx="3375025" cy="693931"/>
            <a:chOff x="6004" y="4018"/>
            <a:chExt cx="7427" cy="1357"/>
          </a:xfrm>
        </p:grpSpPr>
        <p:sp>
          <p:nvSpPr>
            <p:cNvPr id="12" name="矩形: 圆角 10"/>
            <p:cNvSpPr/>
            <p:nvPr/>
          </p:nvSpPr>
          <p:spPr>
            <a:xfrm>
              <a:off x="6004" y="4018"/>
              <a:ext cx="7427" cy="1304"/>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CN Light" panose="02020300000000000000" pitchFamily="18" charset="-122"/>
                <a:ea typeface="思源宋体 CN Light" panose="02020300000000000000" pitchFamily="18" charset="-122"/>
              </a:endParaRPr>
            </a:p>
          </p:txBody>
        </p:sp>
        <p:sp>
          <p:nvSpPr>
            <p:cNvPr id="13" name="文本框 12"/>
            <p:cNvSpPr txBox="1"/>
            <p:nvPr/>
          </p:nvSpPr>
          <p:spPr>
            <a:xfrm>
              <a:off x="6335" y="4113"/>
              <a:ext cx="1089" cy="1262"/>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伍</a:t>
              </a:r>
              <a:endPar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sp>
          <p:nvSpPr>
            <p:cNvPr id="26" name="文本框 25"/>
            <p:cNvSpPr txBox="1"/>
            <p:nvPr/>
          </p:nvSpPr>
          <p:spPr>
            <a:xfrm>
              <a:off x="8048" y="4306"/>
              <a:ext cx="3848" cy="841"/>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l"/>
              <a:r>
                <a:rPr lang="zh-CN" altLang="en-US" sz="2200" dirty="0">
                  <a:solidFill>
                    <a:schemeClr val="bg1"/>
                  </a:solidFill>
                  <a:effectLst/>
                  <a:latin typeface="思源黑体 CN Medium" panose="020B0600000000000000" pitchFamily="34" charset="-122"/>
                  <a:ea typeface="思源黑体 CN Medium" panose="020B0600000000000000" pitchFamily="34" charset="-122"/>
                </a:rPr>
                <a:t>学习重点</a:t>
              </a:r>
              <a:endParaRPr lang="zh-CN" altLang="en-US" sz="2200" dirty="0">
                <a:solidFill>
                  <a:schemeClr val="bg1"/>
                </a:solidFill>
                <a:effectLst/>
                <a:latin typeface="思源黑体 CN Medium" panose="020B0600000000000000" pitchFamily="34" charset="-122"/>
                <a:ea typeface="思源黑体 CN Medium" panose="020B0600000000000000" pitchFamily="34" charset="-122"/>
              </a:endParaRPr>
            </a:p>
          </p:txBody>
        </p:sp>
      </p:grpSp>
      <p:grpSp>
        <p:nvGrpSpPr>
          <p:cNvPr id="24" name="组合 23"/>
          <p:cNvGrpSpPr/>
          <p:nvPr/>
        </p:nvGrpSpPr>
        <p:grpSpPr>
          <a:xfrm>
            <a:off x="6434455" y="4378537"/>
            <a:ext cx="3375025" cy="693931"/>
            <a:chOff x="6004" y="4018"/>
            <a:chExt cx="7427" cy="1357"/>
          </a:xfrm>
        </p:grpSpPr>
        <p:sp>
          <p:nvSpPr>
            <p:cNvPr id="27" name="矩形: 圆角 10"/>
            <p:cNvSpPr/>
            <p:nvPr>
              <p:custDataLst>
                <p:tags r:id="rId14"/>
              </p:custDataLst>
            </p:nvPr>
          </p:nvSpPr>
          <p:spPr>
            <a:xfrm>
              <a:off x="6004" y="4018"/>
              <a:ext cx="7427" cy="1304"/>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CN Light" panose="02020300000000000000" pitchFamily="18" charset="-122"/>
                <a:ea typeface="思源宋体 CN Light" panose="02020300000000000000" pitchFamily="18" charset="-122"/>
              </a:endParaRPr>
            </a:p>
          </p:txBody>
        </p:sp>
        <p:sp>
          <p:nvSpPr>
            <p:cNvPr id="28" name="文本框 27"/>
            <p:cNvSpPr txBox="1"/>
            <p:nvPr>
              <p:custDataLst>
                <p:tags r:id="rId15"/>
              </p:custDataLst>
            </p:nvPr>
          </p:nvSpPr>
          <p:spPr>
            <a:xfrm>
              <a:off x="6335" y="4113"/>
              <a:ext cx="1089" cy="1262"/>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陆</a:t>
              </a:r>
              <a:endPar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sp>
          <p:nvSpPr>
            <p:cNvPr id="29" name="文本框 28"/>
            <p:cNvSpPr txBox="1"/>
            <p:nvPr>
              <p:custDataLst>
                <p:tags r:id="rId16"/>
              </p:custDataLst>
            </p:nvPr>
          </p:nvSpPr>
          <p:spPr>
            <a:xfrm>
              <a:off x="8048" y="4306"/>
              <a:ext cx="3848" cy="841"/>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l"/>
              <a:r>
                <a:rPr lang="zh-CN" altLang="en-US" sz="2200" dirty="0">
                  <a:solidFill>
                    <a:schemeClr val="bg1"/>
                  </a:solidFill>
                  <a:effectLst/>
                  <a:latin typeface="思源黑体 CN Medium" panose="020B0600000000000000" pitchFamily="34" charset="-122"/>
                  <a:ea typeface="思源黑体 CN Medium" panose="020B0600000000000000" pitchFamily="34" charset="-122"/>
                </a:rPr>
                <a:t>工作要求</a:t>
              </a:r>
              <a:endParaRPr lang="zh-CN" altLang="en-US" sz="2200" dirty="0">
                <a:solidFill>
                  <a:schemeClr val="bg1"/>
                </a:solidFill>
                <a:effectLst/>
                <a:latin typeface="思源黑体 CN Medium" panose="020B0600000000000000" pitchFamily="34" charset="-122"/>
                <a:ea typeface="思源黑体 CN Medium" panose="020B0600000000000000" pitchFamily="34" charset="-122"/>
              </a:endParaRPr>
            </a:p>
          </p:txBody>
        </p:sp>
      </p:grpSp>
      <p:grpSp>
        <p:nvGrpSpPr>
          <p:cNvPr id="44" name="组合 43"/>
          <p:cNvGrpSpPr/>
          <p:nvPr/>
        </p:nvGrpSpPr>
        <p:grpSpPr>
          <a:xfrm>
            <a:off x="2495550" y="2583815"/>
            <a:ext cx="3375025" cy="693632"/>
            <a:chOff x="6004" y="2275"/>
            <a:chExt cx="7427" cy="1356"/>
          </a:xfrm>
        </p:grpSpPr>
        <p:sp>
          <p:nvSpPr>
            <p:cNvPr id="45" name="矩形: 圆角 8"/>
            <p:cNvSpPr/>
            <p:nvPr>
              <p:custDataLst>
                <p:tags r:id="rId17"/>
              </p:custDataLst>
            </p:nvPr>
          </p:nvSpPr>
          <p:spPr>
            <a:xfrm>
              <a:off x="6004" y="2275"/>
              <a:ext cx="7427" cy="1304"/>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endParaRPr>
            </a:p>
          </p:txBody>
        </p:sp>
        <p:sp>
          <p:nvSpPr>
            <p:cNvPr id="46" name="文本框 45"/>
            <p:cNvSpPr txBox="1"/>
            <p:nvPr>
              <p:custDataLst>
                <p:tags r:id="rId18"/>
              </p:custDataLst>
            </p:nvPr>
          </p:nvSpPr>
          <p:spPr>
            <a:xfrm>
              <a:off x="6335" y="2370"/>
              <a:ext cx="1089" cy="1261"/>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壹</a:t>
              </a:r>
              <a:endPar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sp>
          <p:nvSpPr>
            <p:cNvPr id="47" name="文本框 46"/>
            <p:cNvSpPr txBox="1"/>
            <p:nvPr>
              <p:custDataLst>
                <p:tags r:id="rId19"/>
              </p:custDataLst>
            </p:nvPr>
          </p:nvSpPr>
          <p:spPr>
            <a:xfrm>
              <a:off x="7958" y="2515"/>
              <a:ext cx="3848" cy="840"/>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l"/>
              <a:r>
                <a:rPr lang="zh-CN" altLang="en-US" sz="2200" dirty="0">
                  <a:solidFill>
                    <a:schemeClr val="bg1"/>
                  </a:solidFill>
                  <a:effectLst/>
                  <a:latin typeface="思源黑体 CN Medium" panose="020B0600000000000000" pitchFamily="34" charset="-122"/>
                  <a:ea typeface="思源黑体 CN Medium" panose="020B0600000000000000" pitchFamily="34" charset="-122"/>
                </a:rPr>
                <a:t>开展时间</a:t>
              </a:r>
              <a:endParaRPr lang="zh-CN" altLang="en-US" sz="2200" dirty="0">
                <a:solidFill>
                  <a:schemeClr val="bg1"/>
                </a:solidFill>
                <a:effectLst/>
                <a:latin typeface="思源黑体 CN Medium" panose="020B0600000000000000" pitchFamily="34" charset="-122"/>
                <a:ea typeface="思源黑体 CN Medium" panose="020B0600000000000000" pitchFamily="34" charset="-122"/>
              </a:endParaRPr>
            </a:p>
          </p:txBody>
        </p:sp>
      </p:grpSp>
      <p:grpSp>
        <p:nvGrpSpPr>
          <p:cNvPr id="48" name="组合 47"/>
          <p:cNvGrpSpPr/>
          <p:nvPr/>
        </p:nvGrpSpPr>
        <p:grpSpPr>
          <a:xfrm>
            <a:off x="2495550" y="3481282"/>
            <a:ext cx="3375025" cy="693420"/>
            <a:chOff x="6004" y="4018"/>
            <a:chExt cx="7427" cy="1356"/>
          </a:xfrm>
        </p:grpSpPr>
        <p:sp>
          <p:nvSpPr>
            <p:cNvPr id="39" name="矩形: 圆角 10"/>
            <p:cNvSpPr/>
            <p:nvPr>
              <p:custDataLst>
                <p:tags r:id="rId20"/>
              </p:custDataLst>
            </p:nvPr>
          </p:nvSpPr>
          <p:spPr>
            <a:xfrm>
              <a:off x="6004" y="4018"/>
              <a:ext cx="7427" cy="1304"/>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CN Light" panose="02020300000000000000" pitchFamily="18" charset="-122"/>
                <a:ea typeface="思源宋体 CN Light" panose="02020300000000000000" pitchFamily="18" charset="-122"/>
              </a:endParaRPr>
            </a:p>
          </p:txBody>
        </p:sp>
        <p:sp>
          <p:nvSpPr>
            <p:cNvPr id="50" name="文本框 49"/>
            <p:cNvSpPr txBox="1"/>
            <p:nvPr>
              <p:custDataLst>
                <p:tags r:id="rId21"/>
              </p:custDataLst>
            </p:nvPr>
          </p:nvSpPr>
          <p:spPr>
            <a:xfrm>
              <a:off x="6335" y="4113"/>
              <a:ext cx="1089" cy="1261"/>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贰</a:t>
              </a:r>
              <a:endPar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sp>
          <p:nvSpPr>
            <p:cNvPr id="43" name="文本框 42"/>
            <p:cNvSpPr txBox="1"/>
            <p:nvPr>
              <p:custDataLst>
                <p:tags r:id="rId22"/>
              </p:custDataLst>
            </p:nvPr>
          </p:nvSpPr>
          <p:spPr>
            <a:xfrm>
              <a:off x="8048" y="4306"/>
              <a:ext cx="3848" cy="841"/>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l"/>
              <a:r>
                <a:rPr lang="zh-CN" altLang="en-US" sz="2200" dirty="0">
                  <a:solidFill>
                    <a:schemeClr val="bg1"/>
                  </a:solidFill>
                  <a:effectLst/>
                  <a:latin typeface="思源黑体 CN Medium" panose="020B0600000000000000" pitchFamily="34" charset="-122"/>
                  <a:ea typeface="思源黑体 CN Medium" panose="020B0600000000000000" pitchFamily="34" charset="-122"/>
                </a:rPr>
                <a:t>重要意义</a:t>
              </a:r>
              <a:endParaRPr lang="zh-CN" altLang="en-US" sz="2200" dirty="0">
                <a:solidFill>
                  <a:schemeClr val="bg1"/>
                </a:solidFill>
                <a:effectLst/>
                <a:latin typeface="思源黑体 CN Medium" panose="020B0600000000000000" pitchFamily="34" charset="-122"/>
                <a:ea typeface="思源黑体 CN Medium" panose="020B0600000000000000" pitchFamily="34" charset="-122"/>
              </a:endParaRPr>
            </a:p>
          </p:txBody>
        </p:sp>
      </p:grpSp>
      <p:grpSp>
        <p:nvGrpSpPr>
          <p:cNvPr id="52" name="组合 51"/>
          <p:cNvGrpSpPr/>
          <p:nvPr/>
        </p:nvGrpSpPr>
        <p:grpSpPr>
          <a:xfrm>
            <a:off x="2495550" y="4378537"/>
            <a:ext cx="3375025" cy="693420"/>
            <a:chOff x="6004" y="4018"/>
            <a:chExt cx="7427" cy="1356"/>
          </a:xfrm>
        </p:grpSpPr>
        <p:sp>
          <p:nvSpPr>
            <p:cNvPr id="53" name="矩形: 圆角 10"/>
            <p:cNvSpPr/>
            <p:nvPr>
              <p:custDataLst>
                <p:tags r:id="rId23"/>
              </p:custDataLst>
            </p:nvPr>
          </p:nvSpPr>
          <p:spPr>
            <a:xfrm>
              <a:off x="6004" y="4018"/>
              <a:ext cx="7427" cy="1304"/>
            </a:xfrm>
            <a:prstGeom prst="roundRect">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思源宋体 CN Light" panose="02020300000000000000" pitchFamily="18" charset="-122"/>
                <a:ea typeface="思源宋体 CN Light" panose="02020300000000000000" pitchFamily="18" charset="-122"/>
              </a:endParaRPr>
            </a:p>
          </p:txBody>
        </p:sp>
        <p:sp>
          <p:nvSpPr>
            <p:cNvPr id="54" name="文本框 53"/>
            <p:cNvSpPr txBox="1"/>
            <p:nvPr>
              <p:custDataLst>
                <p:tags r:id="rId24"/>
              </p:custDataLst>
            </p:nvPr>
          </p:nvSpPr>
          <p:spPr>
            <a:xfrm>
              <a:off x="6335" y="4113"/>
              <a:ext cx="1089" cy="1261"/>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叁</a:t>
              </a:r>
              <a:endParaRPr lang="zh-CN" altLang="en-US" sz="36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sp>
          <p:nvSpPr>
            <p:cNvPr id="55" name="文本框 54"/>
            <p:cNvSpPr txBox="1"/>
            <p:nvPr>
              <p:custDataLst>
                <p:tags r:id="rId25"/>
              </p:custDataLst>
            </p:nvPr>
          </p:nvSpPr>
          <p:spPr>
            <a:xfrm>
              <a:off x="8048" y="4306"/>
              <a:ext cx="3848" cy="841"/>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l"/>
              <a:r>
                <a:rPr lang="zh-CN" altLang="en-US" sz="2200" dirty="0">
                  <a:solidFill>
                    <a:schemeClr val="bg1"/>
                  </a:solidFill>
                  <a:effectLst/>
                  <a:latin typeface="思源黑体 CN Medium" panose="020B0600000000000000" pitchFamily="34" charset="-122"/>
                  <a:ea typeface="思源黑体 CN Medium" panose="020B0600000000000000" pitchFamily="34" charset="-122"/>
                </a:rPr>
                <a:t>开展目的</a:t>
              </a:r>
              <a:endParaRPr lang="zh-CN" altLang="en-US" sz="2200" dirty="0">
                <a:solidFill>
                  <a:schemeClr val="bg1"/>
                </a:solidFill>
                <a:effectLst/>
                <a:latin typeface="思源黑体 CN Medium" panose="020B0600000000000000" pitchFamily="34" charset="-122"/>
                <a:ea typeface="思源黑体 CN Medium" panose="020B0600000000000000" pitchFamily="34" charset="-122"/>
              </a:endParaRPr>
            </a:p>
          </p:txBody>
        </p:sp>
      </p:grpSp>
    </p:spTree>
  </p:cSld>
  <p:clrMapOvr>
    <a:masterClrMapping/>
  </p:clrMapOvr>
  <p:transition advTm="3000"/>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iterate type="lt">
                                    <p:tmPct val="10000"/>
                                  </p:iterate>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ppt_x</p:attrName>
                                        </p:attrNameLst>
                                      </p:cBhvr>
                                      <p:tavLst>
                                        <p:tav tm="0">
                                          <p:val>
                                            <p:fltVal val="0.5"/>
                                          </p:val>
                                        </p:tav>
                                        <p:tav tm="100000">
                                          <p:val>
                                            <p:strVal val="#ppt_x"/>
                                          </p:val>
                                        </p:tav>
                                      </p:tavLst>
                                    </p:anim>
                                    <p:anim calcmode="lin" valueType="num">
                                      <p:cBhvr>
                                        <p:cTn id="10" dur="1000" fill="hold"/>
                                        <p:tgtEl>
                                          <p:spTgt spid="49"/>
                                        </p:tgtEl>
                                        <p:attrNameLst>
                                          <p:attrName>ppt_y</p:attrName>
                                        </p:attrNameLst>
                                      </p:cBhvr>
                                      <p:tavLst>
                                        <p:tav tm="0">
                                          <p:val>
                                            <p:fltVal val="0.5"/>
                                          </p:val>
                                        </p:tav>
                                        <p:tav tm="100000">
                                          <p:val>
                                            <p:strVal val="#ppt_y"/>
                                          </p:val>
                                        </p:tav>
                                      </p:tavLst>
                                    </p:anim>
                                  </p:childTnLst>
                                </p:cTn>
                              </p:par>
                            </p:childTnLst>
                          </p:cTn>
                        </p:par>
                        <p:par>
                          <p:cTn id="11" fill="hold">
                            <p:stCondLst>
                              <p:cond delay="1200"/>
                            </p:stCondLst>
                            <p:childTnLst>
                              <p:par>
                                <p:cTn id="12" presetID="22" presetClass="entr" presetSubtype="8"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Effect transition="in" filter="wipe(left)">
                                      <p:cBhvr>
                                        <p:cTn id="14" dur="750"/>
                                        <p:tgtEl>
                                          <p:spTgt spid="65"/>
                                        </p:tgtEl>
                                      </p:cBhvr>
                                    </p:animEffect>
                                  </p:childTnLst>
                                </p:cTn>
                              </p:par>
                            </p:childTnLst>
                          </p:cTn>
                        </p:par>
                        <p:par>
                          <p:cTn id="15" fill="hold">
                            <p:stCondLst>
                              <p:cond delay="2200"/>
                            </p:stCondLst>
                            <p:childTnLst>
                              <p:par>
                                <p:cTn id="16" presetID="16" presetClass="entr" presetSubtype="21"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par>
                          <p:cTn id="19" fill="hold">
                            <p:stCondLst>
                              <p:cond delay="2700"/>
                            </p:stCondLst>
                            <p:childTnLst>
                              <p:par>
                                <p:cTn id="20" presetID="2" presetClass="entr" presetSubtype="8" fill="hold" nodeType="afterEffect">
                                  <p:stCondLst>
                                    <p:cond delay="0"/>
                                  </p:stCondLst>
                                  <p:childTnLst>
                                    <p:set>
                                      <p:cBhvr>
                                        <p:cTn id="21" dur="1000" fill="hold">
                                          <p:stCondLst>
                                            <p:cond delay="0"/>
                                          </p:stCondLst>
                                        </p:cTn>
                                        <p:tgtEl>
                                          <p:spTgt spid="44"/>
                                        </p:tgtEl>
                                        <p:attrNameLst>
                                          <p:attrName>style.visibility</p:attrName>
                                        </p:attrNameLst>
                                      </p:cBhvr>
                                      <p:to>
                                        <p:strVal val="visible"/>
                                      </p:to>
                                    </p:set>
                                    <p:anim calcmode="lin" valueType="num">
                                      <p:cBhvr additive="base">
                                        <p:cTn id="22" dur="1000" fill="hold"/>
                                        <p:tgtEl>
                                          <p:spTgt spid="44"/>
                                        </p:tgtEl>
                                        <p:attrNameLst>
                                          <p:attrName>ppt_x</p:attrName>
                                        </p:attrNameLst>
                                      </p:cBhvr>
                                      <p:tavLst>
                                        <p:tav tm="0">
                                          <p:val>
                                            <p:strVal val="0-#ppt_w/2"/>
                                          </p:val>
                                        </p:tav>
                                        <p:tav tm="100000">
                                          <p:val>
                                            <p:strVal val="#ppt_x"/>
                                          </p:val>
                                        </p:tav>
                                      </p:tavLst>
                                    </p:anim>
                                    <p:anim calcmode="lin" valueType="num">
                                      <p:cBhvr additive="base">
                                        <p:cTn id="23" dur="1000" fill="hold"/>
                                        <p:tgtEl>
                                          <p:spTgt spid="44"/>
                                        </p:tgtEl>
                                        <p:attrNameLst>
                                          <p:attrName>ppt_y</p:attrName>
                                        </p:attrNameLst>
                                      </p:cBhvr>
                                      <p:tavLst>
                                        <p:tav tm="0">
                                          <p:val>
                                            <p:strVal val="#ppt_y"/>
                                          </p:val>
                                        </p:tav>
                                        <p:tav tm="100000">
                                          <p:val>
                                            <p:strVal val="#ppt_y"/>
                                          </p:val>
                                        </p:tav>
                                      </p:tavLst>
                                    </p:anim>
                                  </p:childTnLst>
                                </p:cTn>
                              </p:par>
                            </p:childTnLst>
                          </p:cTn>
                        </p:par>
                        <p:par>
                          <p:cTn id="24" fill="hold">
                            <p:stCondLst>
                              <p:cond delay="3700"/>
                            </p:stCondLst>
                            <p:childTnLst>
                              <p:par>
                                <p:cTn id="25" presetID="2" presetClass="entr" presetSubtype="8" fill="hold" nodeType="afterEffect">
                                  <p:stCondLst>
                                    <p:cond delay="0"/>
                                  </p:stCondLst>
                                  <p:childTnLst>
                                    <p:set>
                                      <p:cBhvr>
                                        <p:cTn id="26" dur="1000" fill="hold">
                                          <p:stCondLst>
                                            <p:cond delay="0"/>
                                          </p:stCondLst>
                                        </p:cTn>
                                        <p:tgtEl>
                                          <p:spTgt spid="48"/>
                                        </p:tgtEl>
                                        <p:attrNameLst>
                                          <p:attrName>style.visibility</p:attrName>
                                        </p:attrNameLst>
                                      </p:cBhvr>
                                      <p:to>
                                        <p:strVal val="visible"/>
                                      </p:to>
                                    </p:set>
                                    <p:anim calcmode="lin" valueType="num">
                                      <p:cBhvr additive="base">
                                        <p:cTn id="27" dur="1000" fill="hold"/>
                                        <p:tgtEl>
                                          <p:spTgt spid="48"/>
                                        </p:tgtEl>
                                        <p:attrNameLst>
                                          <p:attrName>ppt_x</p:attrName>
                                        </p:attrNameLst>
                                      </p:cBhvr>
                                      <p:tavLst>
                                        <p:tav tm="0">
                                          <p:val>
                                            <p:strVal val="0-#ppt_w/2"/>
                                          </p:val>
                                        </p:tav>
                                        <p:tav tm="100000">
                                          <p:val>
                                            <p:strVal val="#ppt_x"/>
                                          </p:val>
                                        </p:tav>
                                      </p:tavLst>
                                    </p:anim>
                                    <p:anim calcmode="lin" valueType="num">
                                      <p:cBhvr additive="base">
                                        <p:cTn id="28" dur="1000" fill="hold"/>
                                        <p:tgtEl>
                                          <p:spTgt spid="48"/>
                                        </p:tgtEl>
                                        <p:attrNameLst>
                                          <p:attrName>ppt_y</p:attrName>
                                        </p:attrNameLst>
                                      </p:cBhvr>
                                      <p:tavLst>
                                        <p:tav tm="0">
                                          <p:val>
                                            <p:strVal val="#ppt_y"/>
                                          </p:val>
                                        </p:tav>
                                        <p:tav tm="100000">
                                          <p:val>
                                            <p:strVal val="#ppt_y"/>
                                          </p:val>
                                        </p:tav>
                                      </p:tavLst>
                                    </p:anim>
                                  </p:childTnLst>
                                </p:cTn>
                              </p:par>
                            </p:childTnLst>
                          </p:cTn>
                        </p:par>
                        <p:par>
                          <p:cTn id="29" fill="hold">
                            <p:stCondLst>
                              <p:cond delay="4700"/>
                            </p:stCondLst>
                            <p:childTnLst>
                              <p:par>
                                <p:cTn id="30" presetID="2" presetClass="entr" presetSubtype="8" fill="hold" nodeType="afterEffect">
                                  <p:stCondLst>
                                    <p:cond delay="0"/>
                                  </p:stCondLst>
                                  <p:childTnLst>
                                    <p:set>
                                      <p:cBhvr>
                                        <p:cTn id="31" dur="1000" fill="hold">
                                          <p:stCondLst>
                                            <p:cond delay="0"/>
                                          </p:stCondLst>
                                        </p:cTn>
                                        <p:tgtEl>
                                          <p:spTgt spid="52"/>
                                        </p:tgtEl>
                                        <p:attrNameLst>
                                          <p:attrName>style.visibility</p:attrName>
                                        </p:attrNameLst>
                                      </p:cBhvr>
                                      <p:to>
                                        <p:strVal val="visible"/>
                                      </p:to>
                                    </p:set>
                                    <p:anim calcmode="lin" valueType="num">
                                      <p:cBhvr additive="base">
                                        <p:cTn id="32" dur="1000" fill="hold"/>
                                        <p:tgtEl>
                                          <p:spTgt spid="52"/>
                                        </p:tgtEl>
                                        <p:attrNameLst>
                                          <p:attrName>ppt_x</p:attrName>
                                        </p:attrNameLst>
                                      </p:cBhvr>
                                      <p:tavLst>
                                        <p:tav tm="0">
                                          <p:val>
                                            <p:strVal val="0-#ppt_w/2"/>
                                          </p:val>
                                        </p:tav>
                                        <p:tav tm="100000">
                                          <p:val>
                                            <p:strVal val="#ppt_x"/>
                                          </p:val>
                                        </p:tav>
                                      </p:tavLst>
                                    </p:anim>
                                    <p:anim calcmode="lin" valueType="num">
                                      <p:cBhvr additive="base">
                                        <p:cTn id="33" dur="1000" fill="hold"/>
                                        <p:tgtEl>
                                          <p:spTgt spid="52"/>
                                        </p:tgtEl>
                                        <p:attrNameLst>
                                          <p:attrName>ppt_y</p:attrName>
                                        </p:attrNameLst>
                                      </p:cBhvr>
                                      <p:tavLst>
                                        <p:tav tm="0">
                                          <p:val>
                                            <p:strVal val="#ppt_y"/>
                                          </p:val>
                                        </p:tav>
                                        <p:tav tm="100000">
                                          <p:val>
                                            <p:strVal val="#ppt_y"/>
                                          </p:val>
                                        </p:tav>
                                      </p:tavLst>
                                    </p:anim>
                                  </p:childTnLst>
                                </p:cTn>
                              </p:par>
                            </p:childTnLst>
                          </p:cTn>
                        </p:par>
                        <p:par>
                          <p:cTn id="34" fill="hold">
                            <p:stCondLst>
                              <p:cond delay="5700"/>
                            </p:stCondLst>
                            <p:childTnLst>
                              <p:par>
                                <p:cTn id="35" presetID="2" presetClass="entr" presetSubtype="2" fill="hold" nodeType="afterEffect">
                                  <p:stCondLst>
                                    <p:cond delay="0"/>
                                  </p:stCondLst>
                                  <p:childTnLst>
                                    <p:set>
                                      <p:cBhvr>
                                        <p:cTn id="36" dur="1000" fill="hold">
                                          <p:stCondLst>
                                            <p:cond delay="0"/>
                                          </p:stCondLst>
                                        </p:cTn>
                                        <p:tgtEl>
                                          <p:spTgt spid="8"/>
                                        </p:tgtEl>
                                        <p:attrNameLst>
                                          <p:attrName>style.visibility</p:attrName>
                                        </p:attrNameLst>
                                      </p:cBhvr>
                                      <p:to>
                                        <p:strVal val="visible"/>
                                      </p:to>
                                    </p:set>
                                    <p:anim calcmode="lin" valueType="num">
                                      <p:cBhvr additive="base">
                                        <p:cTn id="37" dur="1000" fill="hold"/>
                                        <p:tgtEl>
                                          <p:spTgt spid="8"/>
                                        </p:tgtEl>
                                        <p:attrNameLst>
                                          <p:attrName>ppt_x</p:attrName>
                                        </p:attrNameLst>
                                      </p:cBhvr>
                                      <p:tavLst>
                                        <p:tav tm="0">
                                          <p:val>
                                            <p:strVal val="1+#ppt_w/2"/>
                                          </p:val>
                                        </p:tav>
                                        <p:tav tm="100000">
                                          <p:val>
                                            <p:strVal val="#ppt_x"/>
                                          </p:val>
                                        </p:tav>
                                      </p:tavLst>
                                    </p:anim>
                                    <p:anim calcmode="lin" valueType="num">
                                      <p:cBhvr additive="base">
                                        <p:cTn id="38" dur="1000" fill="hold"/>
                                        <p:tgtEl>
                                          <p:spTgt spid="8"/>
                                        </p:tgtEl>
                                        <p:attrNameLst>
                                          <p:attrName>ppt_y</p:attrName>
                                        </p:attrNameLst>
                                      </p:cBhvr>
                                      <p:tavLst>
                                        <p:tav tm="0">
                                          <p:val>
                                            <p:strVal val="#ppt_y"/>
                                          </p:val>
                                        </p:tav>
                                        <p:tav tm="100000">
                                          <p:val>
                                            <p:strVal val="#ppt_y"/>
                                          </p:val>
                                        </p:tav>
                                      </p:tavLst>
                                    </p:anim>
                                  </p:childTnLst>
                                </p:cTn>
                              </p:par>
                            </p:childTnLst>
                          </p:cTn>
                        </p:par>
                        <p:par>
                          <p:cTn id="39" fill="hold">
                            <p:stCondLst>
                              <p:cond delay="6700"/>
                            </p:stCondLst>
                            <p:childTnLst>
                              <p:par>
                                <p:cTn id="40" presetID="2" presetClass="entr" presetSubtype="2" fill="hold" nodeType="afterEffect">
                                  <p:stCondLst>
                                    <p:cond delay="0"/>
                                  </p:stCondLst>
                                  <p:childTnLst>
                                    <p:set>
                                      <p:cBhvr>
                                        <p:cTn id="41" dur="1000" fill="hold">
                                          <p:stCondLst>
                                            <p:cond delay="0"/>
                                          </p:stCondLst>
                                        </p:cTn>
                                        <p:tgtEl>
                                          <p:spTgt spid="11"/>
                                        </p:tgtEl>
                                        <p:attrNameLst>
                                          <p:attrName>style.visibility</p:attrName>
                                        </p:attrNameLst>
                                      </p:cBhvr>
                                      <p:to>
                                        <p:strVal val="visible"/>
                                      </p:to>
                                    </p:set>
                                    <p:anim calcmode="lin" valueType="num">
                                      <p:cBhvr additive="base">
                                        <p:cTn id="42" dur="1000" fill="hold"/>
                                        <p:tgtEl>
                                          <p:spTgt spid="11"/>
                                        </p:tgtEl>
                                        <p:attrNameLst>
                                          <p:attrName>ppt_x</p:attrName>
                                        </p:attrNameLst>
                                      </p:cBhvr>
                                      <p:tavLst>
                                        <p:tav tm="0">
                                          <p:val>
                                            <p:strVal val="1+#ppt_w/2"/>
                                          </p:val>
                                        </p:tav>
                                        <p:tav tm="100000">
                                          <p:val>
                                            <p:strVal val="#ppt_x"/>
                                          </p:val>
                                        </p:tav>
                                      </p:tavLst>
                                    </p:anim>
                                    <p:anim calcmode="lin" valueType="num">
                                      <p:cBhvr additive="base">
                                        <p:cTn id="43" dur="10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7700"/>
                            </p:stCondLst>
                            <p:childTnLst>
                              <p:par>
                                <p:cTn id="45" presetID="2" presetClass="entr" presetSubtype="2" fill="hold" nodeType="afterEffect">
                                  <p:stCondLst>
                                    <p:cond delay="0"/>
                                  </p:stCondLst>
                                  <p:childTnLst>
                                    <p:set>
                                      <p:cBhvr>
                                        <p:cTn id="46" dur="1000" fill="hold">
                                          <p:stCondLst>
                                            <p:cond delay="0"/>
                                          </p:stCondLst>
                                        </p:cTn>
                                        <p:tgtEl>
                                          <p:spTgt spid="24"/>
                                        </p:tgtEl>
                                        <p:attrNameLst>
                                          <p:attrName>style.visibility</p:attrName>
                                        </p:attrNameLst>
                                      </p:cBhvr>
                                      <p:to>
                                        <p:strVal val="visible"/>
                                      </p:to>
                                    </p:set>
                                    <p:anim calcmode="lin" valueType="num">
                                      <p:cBhvr additive="base">
                                        <p:cTn id="47" dur="1000" fill="hold"/>
                                        <p:tgtEl>
                                          <p:spTgt spid="24"/>
                                        </p:tgtEl>
                                        <p:attrNameLst>
                                          <p:attrName>ppt_x</p:attrName>
                                        </p:attrNameLst>
                                      </p:cBhvr>
                                      <p:tavLst>
                                        <p:tav tm="0">
                                          <p:val>
                                            <p:strVal val="1+#ppt_w/2"/>
                                          </p:val>
                                        </p:tav>
                                        <p:tav tm="100000">
                                          <p:val>
                                            <p:strVal val="#ppt_x"/>
                                          </p:val>
                                        </p:tav>
                                      </p:tavLst>
                                    </p:anim>
                                    <p:anim calcmode="lin" valueType="num">
                                      <p:cBhvr additive="base">
                                        <p:cTn id="48" dur="10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f561f39acf56b98cd71310e406c512b"/>
          <p:cNvPicPr>
            <a:picLocks noChangeAspect="1"/>
          </p:cNvPicPr>
          <p:nvPr/>
        </p:nvPicPr>
        <p:blipFill>
          <a:blip r:embed="rId1">
            <a:lum bright="18000"/>
          </a:blip>
          <a:stretch>
            <a:fillRect/>
          </a:stretch>
        </p:blipFill>
        <p:spPr>
          <a:xfrm rot="900000" flipH="1">
            <a:off x="9975850" y="1517650"/>
            <a:ext cx="2061210" cy="671830"/>
          </a:xfrm>
          <a:prstGeom prst="rect">
            <a:avLst/>
          </a:prstGeom>
        </p:spPr>
      </p:pic>
      <p:pic>
        <p:nvPicPr>
          <p:cNvPr id="64" name="图片 63" descr="底部装饰3"/>
          <p:cNvPicPr>
            <a:picLocks noChangeAspect="1"/>
          </p:cNvPicPr>
          <p:nvPr>
            <p:custDataLst>
              <p:tags r:id="rId2"/>
            </p:custDataLst>
          </p:nvPr>
        </p:nvPicPr>
        <p:blipFill>
          <a:blip r:embed="rId3"/>
          <a:stretch>
            <a:fillRect/>
          </a:stretch>
        </p:blipFill>
        <p:spPr>
          <a:xfrm>
            <a:off x="0" y="4632325"/>
            <a:ext cx="12192000" cy="2241550"/>
          </a:xfrm>
          <a:prstGeom prst="rect">
            <a:avLst/>
          </a:prstGeom>
        </p:spPr>
      </p:pic>
      <p:pic>
        <p:nvPicPr>
          <p:cNvPr id="65" name="图片 64"/>
          <p:cNvPicPr>
            <a:picLocks noChangeAspect="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a:xfrm>
            <a:off x="-5080" y="0"/>
            <a:ext cx="5198110" cy="2113915"/>
          </a:xfrm>
          <a:prstGeom prst="rect">
            <a:avLst/>
          </a:prstGeom>
        </p:spPr>
      </p:pic>
      <p:sp>
        <p:nvSpPr>
          <p:cNvPr id="9" name="文本框 8"/>
          <p:cNvSpPr txBox="1"/>
          <p:nvPr/>
        </p:nvSpPr>
        <p:spPr>
          <a:xfrm>
            <a:off x="635" y="2805430"/>
            <a:ext cx="12192000" cy="1322070"/>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ctr"/>
            <a:r>
              <a:rPr lang="zh-CN" altLang="en-US" sz="8000" dirty="0">
                <a:solidFill>
                  <a:srgbClr val="C00000"/>
                </a:solidFill>
                <a:effectLst/>
                <a:latin typeface="思源黑体 CN Medium" panose="020B0600000000000000" pitchFamily="34" charset="-122"/>
                <a:ea typeface="思源黑体 CN Medium" panose="020B0600000000000000" pitchFamily="34" charset="-122"/>
              </a:rPr>
              <a:t>开展时间</a:t>
            </a:r>
            <a:endParaRPr lang="zh-CN" altLang="en-US" sz="8000" dirty="0">
              <a:solidFill>
                <a:srgbClr val="C00000"/>
              </a:solidFill>
              <a:effectLst/>
              <a:latin typeface="思源黑体 CN Medium" panose="020B0600000000000000" pitchFamily="34" charset="-122"/>
              <a:ea typeface="思源黑体 CN Medium" panose="020B0600000000000000" pitchFamily="34" charset="-122"/>
            </a:endParaRPr>
          </a:p>
        </p:txBody>
      </p:sp>
      <p:grpSp>
        <p:nvGrpSpPr>
          <p:cNvPr id="3" name="组合 2"/>
          <p:cNvGrpSpPr/>
          <p:nvPr/>
        </p:nvGrpSpPr>
        <p:grpSpPr>
          <a:xfrm>
            <a:off x="4135120" y="1142365"/>
            <a:ext cx="3794760" cy="1146175"/>
            <a:chOff x="6512" y="1799"/>
            <a:chExt cx="5976" cy="1805"/>
          </a:xfrm>
        </p:grpSpPr>
        <p:grpSp>
          <p:nvGrpSpPr>
            <p:cNvPr id="42" name="组合 41"/>
            <p:cNvGrpSpPr/>
            <p:nvPr/>
          </p:nvGrpSpPr>
          <p:grpSpPr>
            <a:xfrm>
              <a:off x="6512" y="3074"/>
              <a:ext cx="5977" cy="531"/>
              <a:chOff x="4134854" y="2139193"/>
              <a:chExt cx="3795497" cy="337185"/>
            </a:xfrm>
          </p:grpSpPr>
          <p:sp>
            <p:nvSpPr>
              <p:cNvPr id="5" name="文本框 4"/>
              <p:cNvSpPr txBox="1"/>
              <p:nvPr/>
            </p:nvSpPr>
            <p:spPr>
              <a:xfrm>
                <a:off x="4134854" y="2139193"/>
                <a:ext cx="1157605"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r>
                  <a:rPr lang="en-US" altLang="zh-CN" sz="1600" dirty="0">
                    <a:latin typeface="思源黑体 CN Medium" panose="020B0600000000000000" pitchFamily="34" charset="-122"/>
                    <a:ea typeface="思源黑体 CN Medium" panose="020B0600000000000000" pitchFamily="34" charset="-122"/>
                  </a:rPr>
                  <a:t>PART ONE</a:t>
                </a:r>
                <a:endParaRPr lang="en-US" altLang="zh-CN" sz="1600" dirty="0">
                  <a:latin typeface="思源黑体 CN Medium" panose="020B0600000000000000" pitchFamily="34" charset="-122"/>
                  <a:ea typeface="思源黑体 CN Medium" panose="020B0600000000000000" pitchFamily="34" charset="-122"/>
                </a:endParaRPr>
              </a:p>
            </p:txBody>
          </p:sp>
          <p:sp>
            <p:nvSpPr>
              <p:cNvPr id="8" name="文本框 7"/>
              <p:cNvSpPr txBox="1"/>
              <p:nvPr/>
            </p:nvSpPr>
            <p:spPr>
              <a:xfrm>
                <a:off x="6932131" y="2139193"/>
                <a:ext cx="998220"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r>
                  <a:rPr lang="zh-CN" altLang="en-US" sz="1600" dirty="0">
                    <a:latin typeface="思源黑体 CN Medium" panose="020B0600000000000000" pitchFamily="34" charset="-122"/>
                    <a:ea typeface="思源黑体 CN Medium" panose="020B0600000000000000" pitchFamily="34" charset="-122"/>
                  </a:rPr>
                  <a:t>第一部分</a:t>
                </a:r>
                <a:endParaRPr lang="zh-CN" altLang="en-US" sz="1600" dirty="0">
                  <a:latin typeface="思源黑体 CN Medium" panose="020B0600000000000000" pitchFamily="34" charset="-122"/>
                  <a:ea typeface="思源黑体 CN Medium" panose="020B0600000000000000" pitchFamily="34" charset="-122"/>
                </a:endParaRPr>
              </a:p>
            </p:txBody>
          </p:sp>
        </p:grpSp>
        <p:grpSp>
          <p:nvGrpSpPr>
            <p:cNvPr id="43" name="组合 42"/>
            <p:cNvGrpSpPr/>
            <p:nvPr/>
          </p:nvGrpSpPr>
          <p:grpSpPr>
            <a:xfrm>
              <a:off x="8561" y="1799"/>
              <a:ext cx="2079" cy="1775"/>
              <a:chOff x="5435994" y="2083049"/>
              <a:chExt cx="1320012" cy="1127252"/>
            </a:xfrm>
          </p:grpSpPr>
          <p:sp>
            <p:nvSpPr>
              <p:cNvPr id="44" name="矩形: 圆角 43"/>
              <p:cNvSpPr/>
              <p:nvPr/>
            </p:nvSpPr>
            <p:spPr>
              <a:xfrm>
                <a:off x="5435994" y="2083049"/>
                <a:ext cx="1320012" cy="1127252"/>
              </a:xfrm>
              <a:prstGeom prst="roundRect">
                <a:avLst>
                  <a:gd name="adj" fmla="val 6255"/>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endParaRPr>
              </a:p>
            </p:txBody>
          </p:sp>
          <p:sp>
            <p:nvSpPr>
              <p:cNvPr id="45" name="文本框 44"/>
              <p:cNvSpPr txBox="1"/>
              <p:nvPr/>
            </p:nvSpPr>
            <p:spPr>
              <a:xfrm>
                <a:off x="5622926" y="2138844"/>
                <a:ext cx="946150" cy="1014730"/>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壹</a:t>
                </a:r>
                <a:endPar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gr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750"/>
                                        <p:tgtEl>
                                          <p:spTgt spid="6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000" fill="hold">
                                          <p:stCondLst>
                                            <p:cond delay="0"/>
                                          </p:stCondLst>
                                        </p:cTn>
                                        <p:tgtEl>
                                          <p:spTgt spid="3"/>
                                        </p:tgtEl>
                                        <p:attrNameLst>
                                          <p:attrName>style.visibility</p:attrName>
                                        </p:attrNameLst>
                                      </p:cBhvr>
                                      <p:to>
                                        <p:strVal val="visible"/>
                                      </p:to>
                                    </p:set>
                                    <p:animEffect transition="in" filter="wipe(up)">
                                      <p:cBhvr>
                                        <p:cTn id="11" dur="1000"/>
                                        <p:tgtEl>
                                          <p:spTgt spid="3"/>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000"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873071" y="296209"/>
            <a:ext cx="2650490" cy="593725"/>
            <a:chOff x="873071" y="296209"/>
            <a:chExt cx="2650490" cy="593725"/>
          </a:xfrm>
        </p:grpSpPr>
        <p:sp>
          <p:nvSpPr>
            <p:cNvPr id="41" name="矩形 38"/>
            <p:cNvSpPr/>
            <p:nvPr/>
          </p:nvSpPr>
          <p:spPr>
            <a:xfrm>
              <a:off x="873071" y="296209"/>
              <a:ext cx="2650490" cy="593725"/>
            </a:xfrm>
            <a:custGeom>
              <a:avLst/>
              <a:gdLst/>
              <a:ahLst/>
              <a:cxnLst/>
              <a:rect l="0" t="0" r="0" b="0"/>
              <a:pathLst>
                <a:path w="3303777" h="593727">
                  <a:moveTo>
                    <a:pt x="38275" y="590840"/>
                  </a:moveTo>
                  <a:lnTo>
                    <a:pt x="3231712" y="593691"/>
                  </a:lnTo>
                  <a:cubicBezTo>
                    <a:pt x="3271491" y="593726"/>
                    <a:pt x="3303776" y="561470"/>
                    <a:pt x="3303776" y="521691"/>
                  </a:cubicBezTo>
                  <a:lnTo>
                    <a:pt x="3303776" y="73912"/>
                  </a:lnTo>
                  <a:cubicBezTo>
                    <a:pt x="3303776" y="34192"/>
                    <a:pt x="3271539" y="1936"/>
                    <a:pt x="3231819" y="1912"/>
                  </a:cubicBezTo>
                  <a:lnTo>
                    <a:pt x="0" y="0"/>
                  </a:lnTo>
                  <a:cubicBezTo>
                    <a:pt x="73219" y="84856"/>
                    <a:pt x="156438" y="144373"/>
                    <a:pt x="121034" y="270172"/>
                  </a:cubicBezTo>
                  <a:cubicBezTo>
                    <a:pt x="120231" y="375758"/>
                    <a:pt x="99424" y="485254"/>
                    <a:pt x="38275" y="59084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1285821" y="331769"/>
              <a:ext cx="2094865" cy="521970"/>
            </a:xfrm>
            <a:prstGeom prst="rect">
              <a:avLst/>
            </a:prstGeom>
            <a:noFill/>
          </p:spPr>
          <p:txBody>
            <a:bodyPr wrap="square">
              <a:spAutoFit/>
            </a:bodyPr>
            <a:lstStyle/>
            <a:p>
              <a:pPr algn="dist"/>
              <a:r>
                <a:rPr lang="zh-CN" altLang="en-US" sz="2800" b="1" spc="120" dirty="0">
                  <a:solidFill>
                    <a:schemeClr val="bg1"/>
                  </a:solidFill>
                  <a:latin typeface="思源黑体 CN Medium" panose="020B0600000000000000" pitchFamily="34" charset="-122"/>
                  <a:ea typeface="思源黑体 CN Medium" panose="020B0600000000000000" pitchFamily="34" charset="-122"/>
                </a:rPr>
                <a:t>开展时间</a:t>
              </a:r>
              <a:endParaRPr lang="zh-CN" altLang="en-US" sz="2800" b="1" spc="120" dirty="0">
                <a:solidFill>
                  <a:schemeClr val="bg1"/>
                </a:solidFill>
                <a:latin typeface="思源黑体 CN Medium" panose="020B0600000000000000" pitchFamily="34" charset="-122"/>
                <a:ea typeface="思源黑体 CN Medium" panose="020B0600000000000000" pitchFamily="34" charset="-122"/>
              </a:endParaRPr>
            </a:p>
          </p:txBody>
        </p:sp>
      </p:grpSp>
      <p:pic>
        <p:nvPicPr>
          <p:cNvPr id="45" name="图片 4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77099" y="428737"/>
            <a:ext cx="3847444" cy="892777"/>
          </a:xfrm>
          <a:prstGeom prst="rect">
            <a:avLst/>
          </a:prstGeom>
        </p:spPr>
      </p:pic>
      <p:grpSp>
        <p:nvGrpSpPr>
          <p:cNvPr id="131" name="组合 130"/>
          <p:cNvGrpSpPr/>
          <p:nvPr/>
        </p:nvGrpSpPr>
        <p:grpSpPr>
          <a:xfrm>
            <a:off x="541020" y="276860"/>
            <a:ext cx="629920" cy="631190"/>
            <a:chOff x="914400" y="1457325"/>
            <a:chExt cx="1511300" cy="1512888"/>
          </a:xfrm>
        </p:grpSpPr>
        <p:sp>
          <p:nvSpPr>
            <p:cNvPr id="132" name="椭圆 2"/>
            <p:cNvSpPr>
              <a:spLocks noChangeArrowheads="1"/>
            </p:cNvSpPr>
            <p:nvPr/>
          </p:nvSpPr>
          <p:spPr bwMode="auto">
            <a:xfrm>
              <a:off x="914400" y="1457325"/>
              <a:ext cx="1511300" cy="1512888"/>
            </a:xfrm>
            <a:prstGeom prst="ellipse">
              <a:avLst/>
            </a:prstGeom>
            <a:solidFill>
              <a:srgbClr val="C4261D"/>
            </a:solidFill>
            <a:ln w="22225">
              <a:solidFill>
                <a:schemeClr val="bg1"/>
              </a:solidFill>
            </a:ln>
            <a:effectLst/>
            <a:extLs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fontAlgn="base" hangingPunct="1">
                <a:spcBef>
                  <a:spcPct val="0"/>
                </a:spcBef>
                <a:spcAft>
                  <a:spcPct val="0"/>
                </a:spcAft>
                <a:buSzPct val="100000"/>
              </a:pPr>
              <a:endParaRPr lang="zh-CN" altLang="en-US">
                <a:solidFill>
                  <a:srgbClr val="C4261D"/>
                </a:solidFill>
                <a:ea typeface="宋体" panose="02010600030101010101" pitchFamily="2" charset="-122"/>
              </a:endParaRPr>
            </a:p>
          </p:txBody>
        </p:sp>
        <p:sp>
          <p:nvSpPr>
            <p:cNvPr id="133" name="Freeform 5"/>
            <p:cNvSpPr/>
            <p:nvPr/>
          </p:nvSpPr>
          <p:spPr bwMode="auto">
            <a:xfrm>
              <a:off x="1209675" y="1682750"/>
              <a:ext cx="920750" cy="1062038"/>
            </a:xfrm>
            <a:custGeom>
              <a:avLst/>
              <a:gdLst>
                <a:gd name="T0" fmla="*/ 2147483647 w 593"/>
                <a:gd name="T1" fmla="*/ 2147483647 h 705"/>
                <a:gd name="T2" fmla="*/ 2147483647 w 593"/>
                <a:gd name="T3" fmla="*/ 2147483647 h 705"/>
                <a:gd name="T4" fmla="*/ 2147483647 w 593"/>
                <a:gd name="T5" fmla="*/ 2147483647 h 705"/>
                <a:gd name="T6" fmla="*/ 2147483647 w 593"/>
                <a:gd name="T7" fmla="*/ 2147483647 h 705"/>
                <a:gd name="T8" fmla="*/ 2147483647 w 593"/>
                <a:gd name="T9" fmla="*/ 2147483647 h 705"/>
                <a:gd name="T10" fmla="*/ 2147483647 w 593"/>
                <a:gd name="T11" fmla="*/ 2147483647 h 705"/>
                <a:gd name="T12" fmla="*/ 2147483647 w 593"/>
                <a:gd name="T13" fmla="*/ 2147483647 h 705"/>
                <a:gd name="T14" fmla="*/ 2147483647 w 593"/>
                <a:gd name="T15" fmla="*/ 2147483647 h 705"/>
                <a:gd name="T16" fmla="*/ 2147483647 w 593"/>
                <a:gd name="T17" fmla="*/ 2147483647 h 705"/>
                <a:gd name="T18" fmla="*/ 2147483647 w 593"/>
                <a:gd name="T19" fmla="*/ 2147483647 h 705"/>
                <a:gd name="T20" fmla="*/ 2147483647 w 593"/>
                <a:gd name="T21" fmla="*/ 2147483647 h 705"/>
                <a:gd name="T22" fmla="*/ 2147483647 w 593"/>
                <a:gd name="T23" fmla="*/ 2147483647 h 705"/>
                <a:gd name="T24" fmla="*/ 2147483647 w 593"/>
                <a:gd name="T25" fmla="*/ 2147483647 h 705"/>
                <a:gd name="T26" fmla="*/ 2147483647 w 593"/>
                <a:gd name="T27" fmla="*/ 2147483647 h 705"/>
                <a:gd name="T28" fmla="*/ 2147483647 w 593"/>
                <a:gd name="T29" fmla="*/ 2147483647 h 705"/>
                <a:gd name="T30" fmla="*/ 2147483647 w 593"/>
                <a:gd name="T31" fmla="*/ 2147483647 h 705"/>
                <a:gd name="T32" fmla="*/ 2147483647 w 593"/>
                <a:gd name="T33" fmla="*/ 2147483647 h 705"/>
                <a:gd name="T34" fmla="*/ 2147483647 w 593"/>
                <a:gd name="T35" fmla="*/ 2147483647 h 705"/>
                <a:gd name="T36" fmla="*/ 2147483647 w 593"/>
                <a:gd name="T37" fmla="*/ 2147483647 h 705"/>
                <a:gd name="T38" fmla="*/ 2147483647 w 593"/>
                <a:gd name="T39" fmla="*/ 2147483647 h 705"/>
                <a:gd name="T40" fmla="*/ 2147483647 w 593"/>
                <a:gd name="T41" fmla="*/ 2147483647 h 705"/>
                <a:gd name="T42" fmla="*/ 2147483647 w 593"/>
                <a:gd name="T43" fmla="*/ 2147483647 h 705"/>
                <a:gd name="T44" fmla="*/ 2147483647 w 593"/>
                <a:gd name="T45" fmla="*/ 2147483647 h 705"/>
                <a:gd name="T46" fmla="*/ 2147483647 w 593"/>
                <a:gd name="T47" fmla="*/ 2147483647 h 705"/>
                <a:gd name="T48" fmla="*/ 2147483647 w 593"/>
                <a:gd name="T49" fmla="*/ 2147483647 h 705"/>
                <a:gd name="T50" fmla="*/ 2147483647 w 593"/>
                <a:gd name="T51" fmla="*/ 2147483647 h 705"/>
                <a:gd name="T52" fmla="*/ 2147483647 w 593"/>
                <a:gd name="T53" fmla="*/ 2147483647 h 705"/>
                <a:gd name="T54" fmla="*/ 2147483647 w 593"/>
                <a:gd name="T55" fmla="*/ 2147483647 h 705"/>
                <a:gd name="T56" fmla="*/ 2147483647 w 593"/>
                <a:gd name="T57" fmla="*/ 2147483647 h 705"/>
                <a:gd name="T58" fmla="*/ 0 w 593"/>
                <a:gd name="T59" fmla="*/ 2147483647 h 705"/>
                <a:gd name="T60" fmla="*/ 0 w 593"/>
                <a:gd name="T61" fmla="*/ 2147483647 h 705"/>
                <a:gd name="T62" fmla="*/ 2147483647 w 593"/>
                <a:gd name="T63" fmla="*/ 2147483647 h 705"/>
                <a:gd name="T64" fmla="*/ 2147483647 w 593"/>
                <a:gd name="T65" fmla="*/ 2147483647 h 705"/>
                <a:gd name="T66" fmla="*/ 2147483647 w 593"/>
                <a:gd name="T67" fmla="*/ 2147483647 h 705"/>
                <a:gd name="T68" fmla="*/ 2147483647 w 593"/>
                <a:gd name="T69" fmla="*/ 2147483647 h 705"/>
                <a:gd name="T70" fmla="*/ 2147483647 w 593"/>
                <a:gd name="T71" fmla="*/ 2147483647 h 705"/>
                <a:gd name="T72" fmla="*/ 2147483647 w 593"/>
                <a:gd name="T73" fmla="*/ 2147483647 h 705"/>
                <a:gd name="T74" fmla="*/ 2147483647 w 593"/>
                <a:gd name="T75" fmla="*/ 2147483647 h 705"/>
                <a:gd name="T76" fmla="*/ 2147483647 w 593"/>
                <a:gd name="T77" fmla="*/ 2147483647 h 705"/>
                <a:gd name="T78" fmla="*/ 2147483647 w 593"/>
                <a:gd name="T79" fmla="*/ 2147483647 h 705"/>
                <a:gd name="T80" fmla="*/ 2147483647 w 593"/>
                <a:gd name="T81" fmla="*/ 2147483647 h 705"/>
                <a:gd name="T82" fmla="*/ 2147483647 w 593"/>
                <a:gd name="T83" fmla="*/ 2147483647 h 705"/>
                <a:gd name="T84" fmla="*/ 2147483647 w 593"/>
                <a:gd name="T85" fmla="*/ 2147483647 h 705"/>
                <a:gd name="T86" fmla="*/ 2147483647 w 593"/>
                <a:gd name="T87" fmla="*/ 2147483647 h 705"/>
                <a:gd name="T88" fmla="*/ 2147483647 w 593"/>
                <a:gd name="T89" fmla="*/ 2147483647 h 705"/>
                <a:gd name="T90" fmla="*/ 2147483647 w 593"/>
                <a:gd name="T91" fmla="*/ 2147483647 h 705"/>
                <a:gd name="T92" fmla="*/ 2147483647 w 593"/>
                <a:gd name="T93" fmla="*/ 2147483647 h 705"/>
                <a:gd name="T94" fmla="*/ 2147483647 w 593"/>
                <a:gd name="T95" fmla="*/ 2147483647 h 705"/>
                <a:gd name="T96" fmla="*/ 2147483647 w 593"/>
                <a:gd name="T97" fmla="*/ 2147483647 h 705"/>
                <a:gd name="T98" fmla="*/ 2147483647 w 593"/>
                <a:gd name="T99" fmla="*/ 2147483647 h 705"/>
                <a:gd name="T100" fmla="*/ 2147483647 w 593"/>
                <a:gd name="T101" fmla="*/ 2147483647 h 705"/>
                <a:gd name="T102" fmla="*/ 2147483647 w 593"/>
                <a:gd name="T103" fmla="*/ 2147483647 h 705"/>
                <a:gd name="T104" fmla="*/ 2147483647 w 593"/>
                <a:gd name="T105" fmla="*/ 2147483647 h 7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3" h="705">
                  <a:moveTo>
                    <a:pt x="285" y="288"/>
                  </a:moveTo>
                  <a:lnTo>
                    <a:pt x="285" y="705"/>
                  </a:lnTo>
                  <a:lnTo>
                    <a:pt x="593" y="596"/>
                  </a:lnTo>
                  <a:lnTo>
                    <a:pt x="593" y="179"/>
                  </a:lnTo>
                  <a:lnTo>
                    <a:pt x="285" y="288"/>
                  </a:lnTo>
                  <a:close/>
                  <a:moveTo>
                    <a:pt x="258" y="315"/>
                  </a:moveTo>
                  <a:lnTo>
                    <a:pt x="258" y="373"/>
                  </a:lnTo>
                  <a:cubicBezTo>
                    <a:pt x="229" y="367"/>
                    <a:pt x="201" y="345"/>
                    <a:pt x="201" y="345"/>
                  </a:cubicBezTo>
                  <a:lnTo>
                    <a:pt x="201" y="283"/>
                  </a:lnTo>
                  <a:cubicBezTo>
                    <a:pt x="236" y="311"/>
                    <a:pt x="258" y="315"/>
                    <a:pt x="258" y="315"/>
                  </a:cubicBezTo>
                  <a:close/>
                  <a:moveTo>
                    <a:pt x="510" y="134"/>
                  </a:moveTo>
                  <a:cubicBezTo>
                    <a:pt x="508" y="127"/>
                    <a:pt x="501" y="124"/>
                    <a:pt x="494" y="126"/>
                  </a:cubicBezTo>
                  <a:lnTo>
                    <a:pt x="197" y="229"/>
                  </a:lnTo>
                  <a:cubicBezTo>
                    <a:pt x="193" y="230"/>
                    <a:pt x="190" y="233"/>
                    <a:pt x="189" y="237"/>
                  </a:cubicBezTo>
                  <a:lnTo>
                    <a:pt x="189" y="661"/>
                  </a:lnTo>
                  <a:cubicBezTo>
                    <a:pt x="199" y="681"/>
                    <a:pt x="243" y="704"/>
                    <a:pt x="270" y="704"/>
                  </a:cubicBezTo>
                  <a:lnTo>
                    <a:pt x="270" y="288"/>
                  </a:lnTo>
                  <a:cubicBezTo>
                    <a:pt x="256" y="286"/>
                    <a:pt x="224" y="269"/>
                    <a:pt x="204" y="253"/>
                  </a:cubicBezTo>
                  <a:cubicBezTo>
                    <a:pt x="204" y="253"/>
                    <a:pt x="205" y="253"/>
                    <a:pt x="205" y="253"/>
                  </a:cubicBezTo>
                  <a:lnTo>
                    <a:pt x="502" y="149"/>
                  </a:lnTo>
                  <a:cubicBezTo>
                    <a:pt x="508" y="147"/>
                    <a:pt x="512" y="140"/>
                    <a:pt x="510" y="134"/>
                  </a:cubicBezTo>
                  <a:close/>
                  <a:moveTo>
                    <a:pt x="69" y="190"/>
                  </a:moveTo>
                  <a:lnTo>
                    <a:pt x="69" y="248"/>
                  </a:lnTo>
                  <a:cubicBezTo>
                    <a:pt x="40" y="243"/>
                    <a:pt x="12" y="220"/>
                    <a:pt x="12" y="220"/>
                  </a:cubicBezTo>
                  <a:lnTo>
                    <a:pt x="12" y="158"/>
                  </a:lnTo>
                  <a:cubicBezTo>
                    <a:pt x="47" y="186"/>
                    <a:pt x="69" y="190"/>
                    <a:pt x="69" y="190"/>
                  </a:cubicBezTo>
                  <a:close/>
                  <a:moveTo>
                    <a:pt x="321" y="9"/>
                  </a:moveTo>
                  <a:cubicBezTo>
                    <a:pt x="319" y="3"/>
                    <a:pt x="312" y="0"/>
                    <a:pt x="305" y="2"/>
                  </a:cubicBezTo>
                  <a:lnTo>
                    <a:pt x="8" y="105"/>
                  </a:lnTo>
                  <a:cubicBezTo>
                    <a:pt x="5" y="106"/>
                    <a:pt x="1" y="109"/>
                    <a:pt x="0" y="112"/>
                  </a:cubicBezTo>
                  <a:lnTo>
                    <a:pt x="0" y="536"/>
                  </a:lnTo>
                  <a:cubicBezTo>
                    <a:pt x="10" y="557"/>
                    <a:pt x="54" y="580"/>
                    <a:pt x="81" y="580"/>
                  </a:cubicBezTo>
                  <a:lnTo>
                    <a:pt x="81" y="163"/>
                  </a:lnTo>
                  <a:cubicBezTo>
                    <a:pt x="67" y="161"/>
                    <a:pt x="35" y="145"/>
                    <a:pt x="15" y="128"/>
                  </a:cubicBezTo>
                  <a:cubicBezTo>
                    <a:pt x="15" y="128"/>
                    <a:pt x="16" y="128"/>
                    <a:pt x="16" y="128"/>
                  </a:cubicBezTo>
                  <a:lnTo>
                    <a:pt x="313" y="25"/>
                  </a:lnTo>
                  <a:cubicBezTo>
                    <a:pt x="319" y="23"/>
                    <a:pt x="323" y="16"/>
                    <a:pt x="321" y="9"/>
                  </a:cubicBezTo>
                  <a:close/>
                  <a:moveTo>
                    <a:pt x="163" y="255"/>
                  </a:moveTo>
                  <a:lnTo>
                    <a:pt x="163" y="314"/>
                  </a:lnTo>
                  <a:cubicBezTo>
                    <a:pt x="135" y="308"/>
                    <a:pt x="107" y="286"/>
                    <a:pt x="107" y="286"/>
                  </a:cubicBezTo>
                  <a:lnTo>
                    <a:pt x="107" y="224"/>
                  </a:lnTo>
                  <a:cubicBezTo>
                    <a:pt x="141" y="252"/>
                    <a:pt x="163" y="255"/>
                    <a:pt x="163" y="255"/>
                  </a:cubicBezTo>
                  <a:close/>
                  <a:moveTo>
                    <a:pt x="415" y="75"/>
                  </a:moveTo>
                  <a:cubicBezTo>
                    <a:pt x="413" y="68"/>
                    <a:pt x="406" y="65"/>
                    <a:pt x="400" y="67"/>
                  </a:cubicBezTo>
                  <a:lnTo>
                    <a:pt x="103" y="170"/>
                  </a:lnTo>
                  <a:cubicBezTo>
                    <a:pt x="99" y="171"/>
                    <a:pt x="96" y="174"/>
                    <a:pt x="94" y="178"/>
                  </a:cubicBezTo>
                  <a:lnTo>
                    <a:pt x="94" y="602"/>
                  </a:lnTo>
                  <a:cubicBezTo>
                    <a:pt x="105" y="622"/>
                    <a:pt x="148" y="645"/>
                    <a:pt x="175" y="645"/>
                  </a:cubicBezTo>
                  <a:lnTo>
                    <a:pt x="175" y="229"/>
                  </a:lnTo>
                  <a:cubicBezTo>
                    <a:pt x="161" y="227"/>
                    <a:pt x="129" y="210"/>
                    <a:pt x="110" y="194"/>
                  </a:cubicBezTo>
                  <a:cubicBezTo>
                    <a:pt x="110" y="194"/>
                    <a:pt x="110" y="194"/>
                    <a:pt x="110" y="193"/>
                  </a:cubicBezTo>
                  <a:lnTo>
                    <a:pt x="407" y="90"/>
                  </a:lnTo>
                  <a:cubicBezTo>
                    <a:pt x="414" y="88"/>
                    <a:pt x="417" y="81"/>
                    <a:pt x="415" y="75"/>
                  </a:cubicBez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SzPct val="100000"/>
                <a:buFont typeface="Arial" panose="020B0604020202020204" pitchFamily="34" charset="0"/>
                <a:buNone/>
              </a:pPr>
              <a:endParaRPr lang="zh-CN" altLang="en-US">
                <a:solidFill>
                  <a:srgbClr val="C4261D"/>
                </a:solidFill>
                <a:latin typeface="Arial" panose="020B0604020202020204" pitchFamily="34" charset="0"/>
                <a:ea typeface="微软雅黑" panose="020B0503020204020204" charset="-122"/>
              </a:endParaRPr>
            </a:p>
          </p:txBody>
        </p:sp>
      </p:grpSp>
      <p:grpSp>
        <p:nvGrpSpPr>
          <p:cNvPr id="5" name="组合 4"/>
          <p:cNvGrpSpPr/>
          <p:nvPr/>
        </p:nvGrpSpPr>
        <p:grpSpPr>
          <a:xfrm>
            <a:off x="1285875" y="3222625"/>
            <a:ext cx="9836150" cy="1918970"/>
            <a:chOff x="2464" y="4165"/>
            <a:chExt cx="15490" cy="3022"/>
          </a:xfrm>
        </p:grpSpPr>
        <p:sp>
          <p:nvSpPr>
            <p:cNvPr id="9" name="矩形: 圆角 8"/>
            <p:cNvSpPr/>
            <p:nvPr>
              <p:custDataLst>
                <p:tags r:id="rId2"/>
              </p:custDataLst>
            </p:nvPr>
          </p:nvSpPr>
          <p:spPr>
            <a:xfrm>
              <a:off x="2464" y="4165"/>
              <a:ext cx="15490" cy="3022"/>
            </a:xfrm>
            <a:prstGeom prst="roundRect">
              <a:avLst>
                <a:gd name="adj" fmla="val 100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latin typeface="思源宋体 CN Light" panose="02020300000000000000" pitchFamily="18" charset="-122"/>
                <a:ea typeface="思源宋体 CN Light" panose="02020300000000000000" pitchFamily="18" charset="-122"/>
              </a:endParaRPr>
            </a:p>
          </p:txBody>
        </p:sp>
        <p:grpSp>
          <p:nvGrpSpPr>
            <p:cNvPr id="11" name="组合 10"/>
            <p:cNvGrpSpPr/>
            <p:nvPr/>
          </p:nvGrpSpPr>
          <p:grpSpPr>
            <a:xfrm>
              <a:off x="2915" y="4591"/>
              <a:ext cx="14679" cy="892"/>
              <a:chOff x="2056170" y="3100319"/>
              <a:chExt cx="9320970" cy="566613"/>
            </a:xfrm>
          </p:grpSpPr>
          <p:sp>
            <p:nvSpPr>
              <p:cNvPr id="15" name="文本框 14"/>
              <p:cNvSpPr txBox="1"/>
              <p:nvPr>
                <p:custDataLst>
                  <p:tags r:id="rId3"/>
                </p:custDataLst>
              </p:nvPr>
            </p:nvSpPr>
            <p:spPr>
              <a:xfrm>
                <a:off x="2440337" y="3100319"/>
                <a:ext cx="8936803" cy="566613"/>
              </a:xfrm>
              <a:prstGeom prst="rect">
                <a:avLst/>
              </a:prstGeom>
              <a:noFill/>
            </p:spPr>
            <p:txBody>
              <a:bodyPr wrap="square">
                <a:noAutofit/>
              </a:bodyPr>
              <a:lstStyle/>
              <a:p>
                <a:pPr>
                  <a:lnSpc>
                    <a:spcPct val="150000"/>
                  </a:lnSpc>
                </a:pPr>
                <a:r>
                  <a:rPr lang="zh-CN" altLang="en-US" spc="120" dirty="0">
                    <a:solidFill>
                      <a:srgbClr val="222222"/>
                    </a:solidFill>
                    <a:latin typeface="思源黑体 CN Medium" panose="020B0600000000000000" pitchFamily="34" charset="-122"/>
                    <a:ea typeface="思源黑体 CN Medium" panose="020B0600000000000000" pitchFamily="34" charset="-122"/>
                  </a:rPr>
                  <a:t>经党中央同意，自</a:t>
                </a:r>
                <a:r>
                  <a:rPr lang="zh-CN" altLang="en-US" spc="120" dirty="0">
                    <a:solidFill>
                      <a:srgbClr val="C00000"/>
                    </a:solidFill>
                    <a:latin typeface="思源黑体 CN Medium" panose="020B0600000000000000" pitchFamily="34" charset="-122"/>
                    <a:ea typeface="思源黑体 CN Medium" panose="020B0600000000000000" pitchFamily="34" charset="-122"/>
                  </a:rPr>
                  <a:t>2024年4月至7月</a:t>
                </a:r>
                <a:r>
                  <a:rPr lang="zh-CN" altLang="en-US" spc="120" dirty="0">
                    <a:solidFill>
                      <a:srgbClr val="222222"/>
                    </a:solidFill>
                    <a:latin typeface="思源黑体 CN Medium" panose="020B0600000000000000" pitchFamily="34" charset="-122"/>
                    <a:ea typeface="思源黑体 CN Medium" panose="020B0600000000000000" pitchFamily="34" charset="-122"/>
                  </a:rPr>
                  <a:t>在全党开展党纪学习教育。</a:t>
                </a:r>
                <a:endParaRPr lang="zh-CN" altLang="en-US" spc="120" dirty="0">
                  <a:solidFill>
                    <a:srgbClr val="222222"/>
                  </a:solidFill>
                  <a:latin typeface="思源黑体 CN Medium" panose="020B0600000000000000" pitchFamily="34" charset="-122"/>
                  <a:ea typeface="思源黑体 CN Medium" panose="020B0600000000000000" pitchFamily="34" charset="-122"/>
                </a:endParaRPr>
              </a:p>
            </p:txBody>
          </p:sp>
          <p:sp>
            <p:nvSpPr>
              <p:cNvPr id="16" name="矩形: 圆角 15"/>
              <p:cNvSpPr/>
              <p:nvPr>
                <p:custDataLst>
                  <p:tags r:id="rId4"/>
                </p:custDataLst>
              </p:nvPr>
            </p:nvSpPr>
            <p:spPr>
              <a:xfrm>
                <a:off x="2056170" y="3260511"/>
                <a:ext cx="180000" cy="180000"/>
              </a:xfrm>
              <a:prstGeom prst="roundRect">
                <a:avLst>
                  <a:gd name="adj" fmla="val 19825"/>
                </a:avLst>
              </a:prstGeom>
              <a:gradFill>
                <a:gsLst>
                  <a:gs pos="100000">
                    <a:srgbClr val="D11B17"/>
                  </a:gs>
                  <a:gs pos="0">
                    <a:srgbClr val="A11718"/>
                  </a:gs>
                </a:gsLst>
                <a:path path="circle">
                  <a:fillToRect l="100000" t="100000"/>
                </a:path>
              </a:gra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sym typeface="思源宋体 CN Light" panose="02020300000000000000" pitchFamily="18" charset="-122"/>
                </a:endParaRPr>
              </a:p>
            </p:txBody>
          </p:sp>
        </p:grpSp>
      </p:grpSp>
      <p:sp>
        <p:nvSpPr>
          <p:cNvPr id="26" name="文本框 25"/>
          <p:cNvSpPr txBox="1"/>
          <p:nvPr/>
        </p:nvSpPr>
        <p:spPr>
          <a:xfrm>
            <a:off x="1956513" y="1789119"/>
            <a:ext cx="2827020" cy="565150"/>
          </a:xfrm>
          <a:prstGeom prst="rect">
            <a:avLst/>
          </a:prstGeom>
          <a:noFill/>
        </p:spPr>
        <p:txBody>
          <a:bodyPr wrap="none" rtlCol="0">
            <a:spAutoFit/>
          </a:bodyPr>
          <a:p>
            <a:pPr marL="0" marR="0" lvl="0" indent="0" algn="ctr" defTabSz="914400" rtl="0" eaLnBrk="1" fontAlgn="auto" latinLnBrk="0" hangingPunct="1">
              <a:lnSpc>
                <a:spcPct val="110000"/>
              </a:lnSpc>
              <a:spcBef>
                <a:spcPts val="0"/>
              </a:spcBef>
              <a:spcAft>
                <a:spcPts val="0"/>
              </a:spcAft>
              <a:buClrTx/>
              <a:buSzTx/>
              <a:buFontTx/>
              <a:buNone/>
              <a:defRPr/>
            </a:pPr>
            <a:r>
              <a:rPr kumimoji="0"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思源宋体 CN Heavy" panose="02020900000000000000" pitchFamily="18" charset="-122"/>
              </a:rPr>
              <a:t>2024年4月至7月</a:t>
            </a:r>
            <a:endParaRPr kumimoji="0" sz="2800" b="1" i="0" u="none" strike="noStrike" kern="1200" cap="none" spc="0" normalizeH="0" baseline="0" noProof="0" dirty="0">
              <a:ln>
                <a:noFill/>
              </a:ln>
              <a:solidFill>
                <a:srgbClr val="C00000"/>
              </a:solidFill>
              <a:effectLst/>
              <a:uLnTx/>
              <a:uFillTx/>
              <a:latin typeface="思源黑体" panose="020B0500000000000000" pitchFamily="34" charset="-122"/>
              <a:ea typeface="思源黑体" panose="020B0500000000000000" pitchFamily="34" charset="-122"/>
              <a:cs typeface="+mn-cs"/>
              <a:sym typeface="思源宋体 CN Heavy" panose="02020900000000000000" pitchFamily="18" charset="-122"/>
            </a:endParaRPr>
          </a:p>
        </p:txBody>
      </p:sp>
      <p:grpSp>
        <p:nvGrpSpPr>
          <p:cNvPr id="27" name="组合 26"/>
          <p:cNvGrpSpPr/>
          <p:nvPr/>
        </p:nvGrpSpPr>
        <p:grpSpPr>
          <a:xfrm>
            <a:off x="1142170" y="1778052"/>
            <a:ext cx="570431" cy="554287"/>
            <a:chOff x="1499792" y="3283244"/>
            <a:chExt cx="1285648" cy="1249262"/>
          </a:xfrm>
        </p:grpSpPr>
        <p:sp>
          <p:nvSpPr>
            <p:cNvPr id="28" name="Freeform 85"/>
            <p:cNvSpPr>
              <a:spLocks noEditPoints="1"/>
            </p:cNvSpPr>
            <p:nvPr/>
          </p:nvSpPr>
          <p:spPr bwMode="auto">
            <a:xfrm>
              <a:off x="1499792" y="3283244"/>
              <a:ext cx="1285648" cy="1249262"/>
            </a:xfrm>
            <a:custGeom>
              <a:avLst/>
              <a:gdLst>
                <a:gd name="T0" fmla="*/ 141 w 283"/>
                <a:gd name="T1" fmla="*/ 0 h 275"/>
                <a:gd name="T2" fmla="*/ 0 w 283"/>
                <a:gd name="T3" fmla="*/ 137 h 275"/>
                <a:gd name="T4" fmla="*/ 141 w 283"/>
                <a:gd name="T5" fmla="*/ 275 h 275"/>
                <a:gd name="T6" fmla="*/ 283 w 283"/>
                <a:gd name="T7" fmla="*/ 137 h 275"/>
                <a:gd name="T8" fmla="*/ 141 w 283"/>
                <a:gd name="T9" fmla="*/ 0 h 275"/>
                <a:gd name="T10" fmla="*/ 154 w 283"/>
                <a:gd name="T11" fmla="*/ 248 h 275"/>
                <a:gd name="T12" fmla="*/ 154 w 283"/>
                <a:gd name="T13" fmla="*/ 223 h 275"/>
                <a:gd name="T14" fmla="*/ 141 w 283"/>
                <a:gd name="T15" fmla="*/ 224 h 275"/>
                <a:gd name="T16" fmla="*/ 129 w 283"/>
                <a:gd name="T17" fmla="*/ 223 h 275"/>
                <a:gd name="T18" fmla="*/ 129 w 283"/>
                <a:gd name="T19" fmla="*/ 248 h 275"/>
                <a:gd name="T20" fmla="*/ 27 w 283"/>
                <a:gd name="T21" fmla="*/ 150 h 275"/>
                <a:gd name="T22" fmla="*/ 54 w 283"/>
                <a:gd name="T23" fmla="*/ 150 h 275"/>
                <a:gd name="T24" fmla="*/ 53 w 283"/>
                <a:gd name="T25" fmla="*/ 137 h 275"/>
                <a:gd name="T26" fmla="*/ 54 w 283"/>
                <a:gd name="T27" fmla="*/ 125 h 275"/>
                <a:gd name="T28" fmla="*/ 27 w 283"/>
                <a:gd name="T29" fmla="*/ 125 h 275"/>
                <a:gd name="T30" fmla="*/ 129 w 283"/>
                <a:gd name="T31" fmla="*/ 26 h 275"/>
                <a:gd name="T32" fmla="*/ 129 w 283"/>
                <a:gd name="T33" fmla="*/ 52 h 275"/>
                <a:gd name="T34" fmla="*/ 141 w 283"/>
                <a:gd name="T35" fmla="*/ 51 h 275"/>
                <a:gd name="T36" fmla="*/ 154 w 283"/>
                <a:gd name="T37" fmla="*/ 52 h 275"/>
                <a:gd name="T38" fmla="*/ 154 w 283"/>
                <a:gd name="T39" fmla="*/ 26 h 275"/>
                <a:gd name="T40" fmla="*/ 256 w 283"/>
                <a:gd name="T41" fmla="*/ 125 h 275"/>
                <a:gd name="T42" fmla="*/ 229 w 283"/>
                <a:gd name="T43" fmla="*/ 125 h 275"/>
                <a:gd name="T44" fmla="*/ 230 w 283"/>
                <a:gd name="T45" fmla="*/ 137 h 275"/>
                <a:gd name="T46" fmla="*/ 229 w 283"/>
                <a:gd name="T47" fmla="*/ 150 h 275"/>
                <a:gd name="T48" fmla="*/ 256 w 283"/>
                <a:gd name="T49" fmla="*/ 150 h 275"/>
                <a:gd name="T50" fmla="*/ 154 w 283"/>
                <a:gd name="T51" fmla="*/ 248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3" h="275">
                  <a:moveTo>
                    <a:pt x="141" y="0"/>
                  </a:moveTo>
                  <a:cubicBezTo>
                    <a:pt x="63" y="0"/>
                    <a:pt x="0" y="61"/>
                    <a:pt x="0" y="137"/>
                  </a:cubicBezTo>
                  <a:cubicBezTo>
                    <a:pt x="0" y="213"/>
                    <a:pt x="63" y="275"/>
                    <a:pt x="141" y="275"/>
                  </a:cubicBezTo>
                  <a:cubicBezTo>
                    <a:pt x="220" y="275"/>
                    <a:pt x="283" y="213"/>
                    <a:pt x="283" y="137"/>
                  </a:cubicBezTo>
                  <a:cubicBezTo>
                    <a:pt x="283" y="61"/>
                    <a:pt x="220" y="0"/>
                    <a:pt x="141" y="0"/>
                  </a:cubicBezTo>
                  <a:close/>
                  <a:moveTo>
                    <a:pt x="154" y="248"/>
                  </a:moveTo>
                  <a:cubicBezTo>
                    <a:pt x="154" y="223"/>
                    <a:pt x="154" y="223"/>
                    <a:pt x="154" y="223"/>
                  </a:cubicBezTo>
                  <a:cubicBezTo>
                    <a:pt x="150" y="223"/>
                    <a:pt x="146" y="224"/>
                    <a:pt x="141" y="224"/>
                  </a:cubicBezTo>
                  <a:cubicBezTo>
                    <a:pt x="137" y="224"/>
                    <a:pt x="133" y="223"/>
                    <a:pt x="129" y="223"/>
                  </a:cubicBezTo>
                  <a:cubicBezTo>
                    <a:pt x="129" y="248"/>
                    <a:pt x="129" y="248"/>
                    <a:pt x="129" y="248"/>
                  </a:cubicBezTo>
                  <a:cubicBezTo>
                    <a:pt x="75" y="243"/>
                    <a:pt x="33" y="202"/>
                    <a:pt x="27" y="150"/>
                  </a:cubicBezTo>
                  <a:cubicBezTo>
                    <a:pt x="54" y="150"/>
                    <a:pt x="54" y="150"/>
                    <a:pt x="54" y="150"/>
                  </a:cubicBezTo>
                  <a:cubicBezTo>
                    <a:pt x="53" y="146"/>
                    <a:pt x="53" y="142"/>
                    <a:pt x="53" y="137"/>
                  </a:cubicBezTo>
                  <a:cubicBezTo>
                    <a:pt x="53" y="133"/>
                    <a:pt x="53" y="129"/>
                    <a:pt x="54" y="125"/>
                  </a:cubicBezTo>
                  <a:cubicBezTo>
                    <a:pt x="27" y="125"/>
                    <a:pt x="27" y="125"/>
                    <a:pt x="27" y="125"/>
                  </a:cubicBezTo>
                  <a:cubicBezTo>
                    <a:pt x="33" y="73"/>
                    <a:pt x="75" y="32"/>
                    <a:pt x="129" y="26"/>
                  </a:cubicBezTo>
                  <a:cubicBezTo>
                    <a:pt x="129" y="52"/>
                    <a:pt x="129" y="52"/>
                    <a:pt x="129" y="52"/>
                  </a:cubicBezTo>
                  <a:cubicBezTo>
                    <a:pt x="133" y="51"/>
                    <a:pt x="137" y="51"/>
                    <a:pt x="141" y="51"/>
                  </a:cubicBezTo>
                  <a:cubicBezTo>
                    <a:pt x="146" y="51"/>
                    <a:pt x="150" y="51"/>
                    <a:pt x="154" y="52"/>
                  </a:cubicBezTo>
                  <a:cubicBezTo>
                    <a:pt x="154" y="26"/>
                    <a:pt x="154" y="26"/>
                    <a:pt x="154" y="26"/>
                  </a:cubicBezTo>
                  <a:cubicBezTo>
                    <a:pt x="207" y="32"/>
                    <a:pt x="250" y="73"/>
                    <a:pt x="256" y="125"/>
                  </a:cubicBezTo>
                  <a:cubicBezTo>
                    <a:pt x="229" y="125"/>
                    <a:pt x="229" y="125"/>
                    <a:pt x="229" y="125"/>
                  </a:cubicBezTo>
                  <a:cubicBezTo>
                    <a:pt x="230" y="129"/>
                    <a:pt x="230" y="133"/>
                    <a:pt x="230" y="137"/>
                  </a:cubicBezTo>
                  <a:cubicBezTo>
                    <a:pt x="230" y="142"/>
                    <a:pt x="230" y="146"/>
                    <a:pt x="229" y="150"/>
                  </a:cubicBezTo>
                  <a:cubicBezTo>
                    <a:pt x="256" y="150"/>
                    <a:pt x="256" y="150"/>
                    <a:pt x="256" y="150"/>
                  </a:cubicBezTo>
                  <a:cubicBezTo>
                    <a:pt x="250" y="202"/>
                    <a:pt x="207" y="243"/>
                    <a:pt x="154" y="248"/>
                  </a:cubicBez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29" name="Freeform 86"/>
            <p:cNvSpPr/>
            <p:nvPr/>
          </p:nvSpPr>
          <p:spPr bwMode="auto">
            <a:xfrm>
              <a:off x="1880636" y="3484580"/>
              <a:ext cx="92179" cy="94605"/>
            </a:xfrm>
            <a:custGeom>
              <a:avLst/>
              <a:gdLst>
                <a:gd name="T0" fmla="*/ 8 w 20"/>
                <a:gd name="T1" fmla="*/ 21 h 21"/>
                <a:gd name="T2" fmla="*/ 20 w 20"/>
                <a:gd name="T3" fmla="*/ 15 h 21"/>
                <a:gd name="T4" fmla="*/ 13 w 20"/>
                <a:gd name="T5" fmla="*/ 3 h 21"/>
                <a:gd name="T6" fmla="*/ 7 w 20"/>
                <a:gd name="T7" fmla="*/ 0 h 21"/>
                <a:gd name="T8" fmla="*/ 4 w 20"/>
                <a:gd name="T9" fmla="*/ 1 h 21"/>
                <a:gd name="T10" fmla="*/ 1 w 20"/>
                <a:gd name="T11" fmla="*/ 5 h 21"/>
                <a:gd name="T12" fmla="*/ 2 w 20"/>
                <a:gd name="T13" fmla="*/ 10 h 21"/>
                <a:gd name="T14" fmla="*/ 8 w 20"/>
                <a:gd name="T15" fmla="*/ 21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1">
                  <a:moveTo>
                    <a:pt x="8" y="21"/>
                  </a:moveTo>
                  <a:cubicBezTo>
                    <a:pt x="12" y="19"/>
                    <a:pt x="16" y="17"/>
                    <a:pt x="20" y="15"/>
                  </a:cubicBezTo>
                  <a:cubicBezTo>
                    <a:pt x="13" y="3"/>
                    <a:pt x="13" y="3"/>
                    <a:pt x="13" y="3"/>
                  </a:cubicBezTo>
                  <a:cubicBezTo>
                    <a:pt x="12" y="1"/>
                    <a:pt x="10" y="0"/>
                    <a:pt x="7" y="0"/>
                  </a:cubicBezTo>
                  <a:cubicBezTo>
                    <a:pt x="6" y="0"/>
                    <a:pt x="5" y="0"/>
                    <a:pt x="4" y="1"/>
                  </a:cubicBezTo>
                  <a:cubicBezTo>
                    <a:pt x="2" y="2"/>
                    <a:pt x="1" y="3"/>
                    <a:pt x="1" y="5"/>
                  </a:cubicBezTo>
                  <a:cubicBezTo>
                    <a:pt x="0" y="6"/>
                    <a:pt x="1" y="8"/>
                    <a:pt x="2" y="10"/>
                  </a:cubicBezTo>
                  <a:lnTo>
                    <a:pt x="8" y="21"/>
                  </a:ln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0" name="Freeform 87"/>
            <p:cNvSpPr/>
            <p:nvPr/>
          </p:nvSpPr>
          <p:spPr bwMode="auto">
            <a:xfrm>
              <a:off x="2312419" y="3484580"/>
              <a:ext cx="89754" cy="94605"/>
            </a:xfrm>
            <a:custGeom>
              <a:avLst/>
              <a:gdLst>
                <a:gd name="T0" fmla="*/ 16 w 20"/>
                <a:gd name="T1" fmla="*/ 1 h 21"/>
                <a:gd name="T2" fmla="*/ 13 w 20"/>
                <a:gd name="T3" fmla="*/ 0 h 21"/>
                <a:gd name="T4" fmla="*/ 7 w 20"/>
                <a:gd name="T5" fmla="*/ 3 h 21"/>
                <a:gd name="T6" fmla="*/ 0 w 20"/>
                <a:gd name="T7" fmla="*/ 15 h 21"/>
                <a:gd name="T8" fmla="*/ 12 w 20"/>
                <a:gd name="T9" fmla="*/ 21 h 21"/>
                <a:gd name="T10" fmla="*/ 18 w 20"/>
                <a:gd name="T11" fmla="*/ 10 h 21"/>
                <a:gd name="T12" fmla="*/ 16 w 20"/>
                <a:gd name="T13" fmla="*/ 1 h 21"/>
              </a:gdLst>
              <a:ahLst/>
              <a:cxnLst>
                <a:cxn ang="0">
                  <a:pos x="T0" y="T1"/>
                </a:cxn>
                <a:cxn ang="0">
                  <a:pos x="T2" y="T3"/>
                </a:cxn>
                <a:cxn ang="0">
                  <a:pos x="T4" y="T5"/>
                </a:cxn>
                <a:cxn ang="0">
                  <a:pos x="T6" y="T7"/>
                </a:cxn>
                <a:cxn ang="0">
                  <a:pos x="T8" y="T9"/>
                </a:cxn>
                <a:cxn ang="0">
                  <a:pos x="T10" y="T11"/>
                </a:cxn>
                <a:cxn ang="0">
                  <a:pos x="T12" y="T13"/>
                </a:cxn>
              </a:cxnLst>
              <a:rect l="0" t="0" r="r" b="b"/>
              <a:pathLst>
                <a:path w="20" h="21">
                  <a:moveTo>
                    <a:pt x="16" y="1"/>
                  </a:moveTo>
                  <a:cubicBezTo>
                    <a:pt x="15" y="0"/>
                    <a:pt x="14" y="0"/>
                    <a:pt x="13" y="0"/>
                  </a:cubicBezTo>
                  <a:cubicBezTo>
                    <a:pt x="10" y="0"/>
                    <a:pt x="8" y="1"/>
                    <a:pt x="7" y="3"/>
                  </a:cubicBezTo>
                  <a:cubicBezTo>
                    <a:pt x="0" y="15"/>
                    <a:pt x="0" y="15"/>
                    <a:pt x="0" y="15"/>
                  </a:cubicBezTo>
                  <a:cubicBezTo>
                    <a:pt x="4" y="17"/>
                    <a:pt x="8" y="19"/>
                    <a:pt x="12" y="21"/>
                  </a:cubicBezTo>
                  <a:cubicBezTo>
                    <a:pt x="18" y="10"/>
                    <a:pt x="18" y="10"/>
                    <a:pt x="18" y="10"/>
                  </a:cubicBezTo>
                  <a:cubicBezTo>
                    <a:pt x="20" y="7"/>
                    <a:pt x="19" y="3"/>
                    <a:pt x="16" y="1"/>
                  </a:cubicBez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5" name="Freeform 88"/>
            <p:cNvSpPr/>
            <p:nvPr/>
          </p:nvSpPr>
          <p:spPr bwMode="auto">
            <a:xfrm>
              <a:off x="2472519" y="3651958"/>
              <a:ext cx="94605" cy="82475"/>
            </a:xfrm>
            <a:custGeom>
              <a:avLst/>
              <a:gdLst>
                <a:gd name="T0" fmla="*/ 18 w 21"/>
                <a:gd name="T1" fmla="*/ 12 h 18"/>
                <a:gd name="T2" fmla="*/ 21 w 21"/>
                <a:gd name="T3" fmla="*/ 8 h 18"/>
                <a:gd name="T4" fmla="*/ 20 w 21"/>
                <a:gd name="T5" fmla="*/ 3 h 18"/>
                <a:gd name="T6" fmla="*/ 14 w 21"/>
                <a:gd name="T7" fmla="*/ 0 h 18"/>
                <a:gd name="T8" fmla="*/ 11 w 21"/>
                <a:gd name="T9" fmla="*/ 0 h 18"/>
                <a:gd name="T10" fmla="*/ 0 w 21"/>
                <a:gd name="T11" fmla="*/ 7 h 18"/>
                <a:gd name="T12" fmla="*/ 7 w 21"/>
                <a:gd name="T13" fmla="*/ 18 h 18"/>
                <a:gd name="T14" fmla="*/ 18 w 21"/>
                <a:gd name="T15" fmla="*/ 12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18" y="12"/>
                  </a:moveTo>
                  <a:cubicBezTo>
                    <a:pt x="19" y="11"/>
                    <a:pt x="20" y="10"/>
                    <a:pt x="21" y="8"/>
                  </a:cubicBezTo>
                  <a:cubicBezTo>
                    <a:pt x="21" y="6"/>
                    <a:pt x="21" y="4"/>
                    <a:pt x="20" y="3"/>
                  </a:cubicBezTo>
                  <a:cubicBezTo>
                    <a:pt x="19" y="1"/>
                    <a:pt x="17" y="0"/>
                    <a:pt x="14" y="0"/>
                  </a:cubicBezTo>
                  <a:cubicBezTo>
                    <a:pt x="13" y="0"/>
                    <a:pt x="12" y="0"/>
                    <a:pt x="11" y="0"/>
                  </a:cubicBezTo>
                  <a:cubicBezTo>
                    <a:pt x="0" y="7"/>
                    <a:pt x="0" y="7"/>
                    <a:pt x="0" y="7"/>
                  </a:cubicBezTo>
                  <a:cubicBezTo>
                    <a:pt x="3" y="10"/>
                    <a:pt x="5" y="14"/>
                    <a:pt x="7" y="18"/>
                  </a:cubicBezTo>
                  <a:lnTo>
                    <a:pt x="18" y="12"/>
                  </a:ln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57" name="Freeform 89"/>
            <p:cNvSpPr/>
            <p:nvPr/>
          </p:nvSpPr>
          <p:spPr bwMode="auto">
            <a:xfrm>
              <a:off x="1718110" y="3651958"/>
              <a:ext cx="94605" cy="82475"/>
            </a:xfrm>
            <a:custGeom>
              <a:avLst/>
              <a:gdLst>
                <a:gd name="T0" fmla="*/ 7 w 21"/>
                <a:gd name="T1" fmla="*/ 0 h 18"/>
                <a:gd name="T2" fmla="*/ 1 w 21"/>
                <a:gd name="T3" fmla="*/ 3 h 18"/>
                <a:gd name="T4" fmla="*/ 0 w 21"/>
                <a:gd name="T5" fmla="*/ 8 h 18"/>
                <a:gd name="T6" fmla="*/ 3 w 21"/>
                <a:gd name="T7" fmla="*/ 12 h 18"/>
                <a:gd name="T8" fmla="*/ 14 w 21"/>
                <a:gd name="T9" fmla="*/ 18 h 18"/>
                <a:gd name="T10" fmla="*/ 21 w 21"/>
                <a:gd name="T11" fmla="*/ 7 h 18"/>
                <a:gd name="T12" fmla="*/ 10 w 21"/>
                <a:gd name="T13" fmla="*/ 0 h 18"/>
                <a:gd name="T14" fmla="*/ 7 w 21"/>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7" y="0"/>
                  </a:moveTo>
                  <a:cubicBezTo>
                    <a:pt x="4" y="0"/>
                    <a:pt x="2" y="1"/>
                    <a:pt x="1" y="3"/>
                  </a:cubicBezTo>
                  <a:cubicBezTo>
                    <a:pt x="0" y="4"/>
                    <a:pt x="0" y="6"/>
                    <a:pt x="0" y="8"/>
                  </a:cubicBezTo>
                  <a:cubicBezTo>
                    <a:pt x="1" y="10"/>
                    <a:pt x="2" y="11"/>
                    <a:pt x="3" y="12"/>
                  </a:cubicBezTo>
                  <a:cubicBezTo>
                    <a:pt x="14" y="18"/>
                    <a:pt x="14" y="18"/>
                    <a:pt x="14" y="18"/>
                  </a:cubicBezTo>
                  <a:cubicBezTo>
                    <a:pt x="16" y="14"/>
                    <a:pt x="18" y="10"/>
                    <a:pt x="21" y="7"/>
                  </a:cubicBezTo>
                  <a:cubicBezTo>
                    <a:pt x="10" y="0"/>
                    <a:pt x="10" y="0"/>
                    <a:pt x="10" y="0"/>
                  </a:cubicBezTo>
                  <a:cubicBezTo>
                    <a:pt x="9" y="0"/>
                    <a:pt x="8" y="0"/>
                    <a:pt x="7" y="0"/>
                  </a:cubicBez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65" name="Freeform 90"/>
            <p:cNvSpPr/>
            <p:nvPr/>
          </p:nvSpPr>
          <p:spPr bwMode="auto">
            <a:xfrm>
              <a:off x="2472519" y="4083741"/>
              <a:ext cx="94605" cy="80051"/>
            </a:xfrm>
            <a:custGeom>
              <a:avLst/>
              <a:gdLst>
                <a:gd name="T0" fmla="*/ 21 w 21"/>
                <a:gd name="T1" fmla="*/ 10 h 18"/>
                <a:gd name="T2" fmla="*/ 18 w 21"/>
                <a:gd name="T3" fmla="*/ 6 h 18"/>
                <a:gd name="T4" fmla="*/ 7 w 21"/>
                <a:gd name="T5" fmla="*/ 0 h 18"/>
                <a:gd name="T6" fmla="*/ 0 w 21"/>
                <a:gd name="T7" fmla="*/ 11 h 18"/>
                <a:gd name="T8" fmla="*/ 11 w 21"/>
                <a:gd name="T9" fmla="*/ 17 h 18"/>
                <a:gd name="T10" fmla="*/ 14 w 21"/>
                <a:gd name="T11" fmla="*/ 18 h 18"/>
                <a:gd name="T12" fmla="*/ 20 w 21"/>
                <a:gd name="T13" fmla="*/ 15 h 18"/>
                <a:gd name="T14" fmla="*/ 21 w 21"/>
                <a:gd name="T15" fmla="*/ 1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21" y="10"/>
                  </a:moveTo>
                  <a:cubicBezTo>
                    <a:pt x="20" y="8"/>
                    <a:pt x="19" y="7"/>
                    <a:pt x="18" y="6"/>
                  </a:cubicBezTo>
                  <a:cubicBezTo>
                    <a:pt x="7" y="0"/>
                    <a:pt x="7" y="0"/>
                    <a:pt x="7" y="0"/>
                  </a:cubicBezTo>
                  <a:cubicBezTo>
                    <a:pt x="5" y="4"/>
                    <a:pt x="3" y="7"/>
                    <a:pt x="0" y="11"/>
                  </a:cubicBezTo>
                  <a:cubicBezTo>
                    <a:pt x="11" y="17"/>
                    <a:pt x="11" y="17"/>
                    <a:pt x="11" y="17"/>
                  </a:cubicBezTo>
                  <a:cubicBezTo>
                    <a:pt x="12" y="18"/>
                    <a:pt x="13" y="18"/>
                    <a:pt x="14" y="18"/>
                  </a:cubicBezTo>
                  <a:cubicBezTo>
                    <a:pt x="17" y="18"/>
                    <a:pt x="19" y="17"/>
                    <a:pt x="20" y="15"/>
                  </a:cubicBezTo>
                  <a:cubicBezTo>
                    <a:pt x="21" y="13"/>
                    <a:pt x="21" y="11"/>
                    <a:pt x="21" y="10"/>
                  </a:cubicBez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66" name="Freeform 91"/>
            <p:cNvSpPr/>
            <p:nvPr/>
          </p:nvSpPr>
          <p:spPr bwMode="auto">
            <a:xfrm>
              <a:off x="1718110" y="4083741"/>
              <a:ext cx="94605" cy="80051"/>
            </a:xfrm>
            <a:custGeom>
              <a:avLst/>
              <a:gdLst>
                <a:gd name="T0" fmla="*/ 3 w 21"/>
                <a:gd name="T1" fmla="*/ 6 h 18"/>
                <a:gd name="T2" fmla="*/ 0 w 21"/>
                <a:gd name="T3" fmla="*/ 10 h 18"/>
                <a:gd name="T4" fmla="*/ 1 w 21"/>
                <a:gd name="T5" fmla="*/ 15 h 18"/>
                <a:gd name="T6" fmla="*/ 7 w 21"/>
                <a:gd name="T7" fmla="*/ 18 h 18"/>
                <a:gd name="T8" fmla="*/ 10 w 21"/>
                <a:gd name="T9" fmla="*/ 17 h 18"/>
                <a:gd name="T10" fmla="*/ 21 w 21"/>
                <a:gd name="T11" fmla="*/ 11 h 18"/>
                <a:gd name="T12" fmla="*/ 14 w 21"/>
                <a:gd name="T13" fmla="*/ 0 h 18"/>
                <a:gd name="T14" fmla="*/ 3 w 21"/>
                <a:gd name="T15" fmla="*/ 6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8">
                  <a:moveTo>
                    <a:pt x="3" y="6"/>
                  </a:moveTo>
                  <a:cubicBezTo>
                    <a:pt x="2" y="7"/>
                    <a:pt x="1" y="8"/>
                    <a:pt x="0" y="10"/>
                  </a:cubicBezTo>
                  <a:cubicBezTo>
                    <a:pt x="0" y="11"/>
                    <a:pt x="0" y="13"/>
                    <a:pt x="1" y="15"/>
                  </a:cubicBezTo>
                  <a:cubicBezTo>
                    <a:pt x="2" y="17"/>
                    <a:pt x="4" y="18"/>
                    <a:pt x="7" y="18"/>
                  </a:cubicBezTo>
                  <a:cubicBezTo>
                    <a:pt x="8" y="18"/>
                    <a:pt x="9" y="18"/>
                    <a:pt x="10" y="17"/>
                  </a:cubicBezTo>
                  <a:cubicBezTo>
                    <a:pt x="21" y="11"/>
                    <a:pt x="21" y="11"/>
                    <a:pt x="21" y="11"/>
                  </a:cubicBezTo>
                  <a:cubicBezTo>
                    <a:pt x="18" y="7"/>
                    <a:pt x="16" y="4"/>
                    <a:pt x="14" y="0"/>
                  </a:cubicBezTo>
                  <a:lnTo>
                    <a:pt x="3" y="6"/>
                  </a:ln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67" name="Freeform 92"/>
            <p:cNvSpPr/>
            <p:nvPr/>
          </p:nvSpPr>
          <p:spPr bwMode="auto">
            <a:xfrm>
              <a:off x="2312419" y="4231711"/>
              <a:ext cx="89754" cy="101881"/>
            </a:xfrm>
            <a:custGeom>
              <a:avLst/>
              <a:gdLst>
                <a:gd name="T0" fmla="*/ 12 w 20"/>
                <a:gd name="T1" fmla="*/ 0 h 22"/>
                <a:gd name="T2" fmla="*/ 0 w 20"/>
                <a:gd name="T3" fmla="*/ 6 h 22"/>
                <a:gd name="T4" fmla="*/ 7 w 20"/>
                <a:gd name="T5" fmla="*/ 18 h 22"/>
                <a:gd name="T6" fmla="*/ 13 w 20"/>
                <a:gd name="T7" fmla="*/ 22 h 22"/>
                <a:gd name="T8" fmla="*/ 16 w 20"/>
                <a:gd name="T9" fmla="*/ 21 h 22"/>
                <a:gd name="T10" fmla="*/ 18 w 20"/>
                <a:gd name="T11" fmla="*/ 12 h 22"/>
                <a:gd name="T12" fmla="*/ 12 w 20"/>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0" h="22">
                  <a:moveTo>
                    <a:pt x="12" y="0"/>
                  </a:moveTo>
                  <a:cubicBezTo>
                    <a:pt x="8" y="3"/>
                    <a:pt x="4" y="5"/>
                    <a:pt x="0" y="6"/>
                  </a:cubicBezTo>
                  <a:cubicBezTo>
                    <a:pt x="7" y="18"/>
                    <a:pt x="7" y="18"/>
                    <a:pt x="7" y="18"/>
                  </a:cubicBezTo>
                  <a:cubicBezTo>
                    <a:pt x="8" y="20"/>
                    <a:pt x="10" y="22"/>
                    <a:pt x="13" y="22"/>
                  </a:cubicBezTo>
                  <a:cubicBezTo>
                    <a:pt x="14" y="22"/>
                    <a:pt x="15" y="21"/>
                    <a:pt x="16" y="21"/>
                  </a:cubicBezTo>
                  <a:cubicBezTo>
                    <a:pt x="19" y="19"/>
                    <a:pt x="20" y="15"/>
                    <a:pt x="18" y="12"/>
                  </a:cubicBezTo>
                  <a:lnTo>
                    <a:pt x="12" y="0"/>
                  </a:ln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68" name="Freeform 93"/>
            <p:cNvSpPr/>
            <p:nvPr/>
          </p:nvSpPr>
          <p:spPr bwMode="auto">
            <a:xfrm>
              <a:off x="1880636" y="4231711"/>
              <a:ext cx="92179" cy="101881"/>
            </a:xfrm>
            <a:custGeom>
              <a:avLst/>
              <a:gdLst>
                <a:gd name="T0" fmla="*/ 2 w 20"/>
                <a:gd name="T1" fmla="*/ 12 h 22"/>
                <a:gd name="T2" fmla="*/ 1 w 20"/>
                <a:gd name="T3" fmla="*/ 17 h 22"/>
                <a:gd name="T4" fmla="*/ 4 w 20"/>
                <a:gd name="T5" fmla="*/ 21 h 22"/>
                <a:gd name="T6" fmla="*/ 7 w 20"/>
                <a:gd name="T7" fmla="*/ 22 h 22"/>
                <a:gd name="T8" fmla="*/ 13 w 20"/>
                <a:gd name="T9" fmla="*/ 18 h 22"/>
                <a:gd name="T10" fmla="*/ 20 w 20"/>
                <a:gd name="T11" fmla="*/ 6 h 22"/>
                <a:gd name="T12" fmla="*/ 8 w 20"/>
                <a:gd name="T13" fmla="*/ 0 h 22"/>
                <a:gd name="T14" fmla="*/ 2 w 20"/>
                <a:gd name="T15" fmla="*/ 12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22">
                  <a:moveTo>
                    <a:pt x="2" y="12"/>
                  </a:moveTo>
                  <a:cubicBezTo>
                    <a:pt x="1" y="13"/>
                    <a:pt x="0" y="15"/>
                    <a:pt x="1" y="17"/>
                  </a:cubicBezTo>
                  <a:cubicBezTo>
                    <a:pt x="1" y="19"/>
                    <a:pt x="2" y="20"/>
                    <a:pt x="4" y="21"/>
                  </a:cubicBezTo>
                  <a:cubicBezTo>
                    <a:pt x="5" y="21"/>
                    <a:pt x="6" y="22"/>
                    <a:pt x="7" y="22"/>
                  </a:cubicBezTo>
                  <a:cubicBezTo>
                    <a:pt x="10" y="22"/>
                    <a:pt x="12" y="20"/>
                    <a:pt x="13" y="18"/>
                  </a:cubicBezTo>
                  <a:cubicBezTo>
                    <a:pt x="20" y="6"/>
                    <a:pt x="20" y="6"/>
                    <a:pt x="20" y="6"/>
                  </a:cubicBezTo>
                  <a:cubicBezTo>
                    <a:pt x="16" y="5"/>
                    <a:pt x="12" y="3"/>
                    <a:pt x="8" y="0"/>
                  </a:cubicBezTo>
                  <a:lnTo>
                    <a:pt x="2" y="12"/>
                  </a:ln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69" name="Oval 94"/>
            <p:cNvSpPr>
              <a:spLocks noChangeArrowheads="1"/>
            </p:cNvSpPr>
            <p:nvPr/>
          </p:nvSpPr>
          <p:spPr bwMode="auto">
            <a:xfrm>
              <a:off x="2094102" y="3860572"/>
              <a:ext cx="92179" cy="94605"/>
            </a:xfrm>
            <a:prstGeom prst="ellipse">
              <a:avLst/>
            </a:pr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70" name="Freeform 95"/>
            <p:cNvSpPr/>
            <p:nvPr/>
          </p:nvSpPr>
          <p:spPr bwMode="auto">
            <a:xfrm>
              <a:off x="1958260" y="3596165"/>
              <a:ext cx="223169" cy="259556"/>
            </a:xfrm>
            <a:custGeom>
              <a:avLst/>
              <a:gdLst>
                <a:gd name="T0" fmla="*/ 49 w 49"/>
                <a:gd name="T1" fmla="*/ 56 h 57"/>
                <a:gd name="T2" fmla="*/ 48 w 49"/>
                <a:gd name="T3" fmla="*/ 16 h 57"/>
                <a:gd name="T4" fmla="*/ 39 w 49"/>
                <a:gd name="T5" fmla="*/ 7 h 57"/>
                <a:gd name="T6" fmla="*/ 31 w 49"/>
                <a:gd name="T7" fmla="*/ 16 h 57"/>
                <a:gd name="T8" fmla="*/ 31 w 49"/>
                <a:gd name="T9" fmla="*/ 39 h 57"/>
                <a:gd name="T10" fmla="*/ 11 w 49"/>
                <a:gd name="T11" fmla="*/ 4 h 57"/>
                <a:gd name="T12" fmla="*/ 3 w 49"/>
                <a:gd name="T13" fmla="*/ 2 h 57"/>
                <a:gd name="T14" fmla="*/ 1 w 49"/>
                <a:gd name="T15" fmla="*/ 9 h 57"/>
                <a:gd name="T16" fmla="*/ 29 w 49"/>
                <a:gd name="T17" fmla="*/ 57 h 57"/>
                <a:gd name="T18" fmla="*/ 40 w 49"/>
                <a:gd name="T19" fmla="*/ 53 h 57"/>
                <a:gd name="T20" fmla="*/ 49 w 49"/>
                <a:gd name="T21" fmla="*/ 5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7">
                  <a:moveTo>
                    <a:pt x="49" y="56"/>
                  </a:moveTo>
                  <a:cubicBezTo>
                    <a:pt x="48" y="16"/>
                    <a:pt x="48" y="16"/>
                    <a:pt x="48" y="16"/>
                  </a:cubicBezTo>
                  <a:cubicBezTo>
                    <a:pt x="48" y="11"/>
                    <a:pt x="44" y="7"/>
                    <a:pt x="39" y="7"/>
                  </a:cubicBezTo>
                  <a:cubicBezTo>
                    <a:pt x="35" y="7"/>
                    <a:pt x="31" y="11"/>
                    <a:pt x="31" y="16"/>
                  </a:cubicBezTo>
                  <a:cubicBezTo>
                    <a:pt x="31" y="39"/>
                    <a:pt x="31" y="39"/>
                    <a:pt x="31" y="39"/>
                  </a:cubicBezTo>
                  <a:cubicBezTo>
                    <a:pt x="11" y="4"/>
                    <a:pt x="11" y="4"/>
                    <a:pt x="11" y="4"/>
                  </a:cubicBezTo>
                  <a:cubicBezTo>
                    <a:pt x="9" y="1"/>
                    <a:pt x="6" y="0"/>
                    <a:pt x="3" y="2"/>
                  </a:cubicBezTo>
                  <a:cubicBezTo>
                    <a:pt x="1" y="3"/>
                    <a:pt x="0" y="6"/>
                    <a:pt x="1" y="9"/>
                  </a:cubicBezTo>
                  <a:cubicBezTo>
                    <a:pt x="29" y="57"/>
                    <a:pt x="29" y="57"/>
                    <a:pt x="29" y="57"/>
                  </a:cubicBezTo>
                  <a:cubicBezTo>
                    <a:pt x="32" y="55"/>
                    <a:pt x="36" y="53"/>
                    <a:pt x="40" y="53"/>
                  </a:cubicBezTo>
                  <a:cubicBezTo>
                    <a:pt x="43" y="53"/>
                    <a:pt x="46" y="54"/>
                    <a:pt x="49" y="56"/>
                  </a:cubicBezTo>
                  <a:close/>
                </a:path>
              </a:pathLst>
            </a:custGeom>
            <a:solidFill>
              <a:srgbClr val="C4261D"/>
            </a:solidFill>
            <a:ln>
              <a:noFill/>
            </a:ln>
          </p:spPr>
          <p:txBody>
            <a:bodyPr vert="horz" wrap="square" lIns="91440" tIns="45720" rIns="91440" bIns="45720" numCol="1" anchor="t" anchorCtr="0" compatLnSpc="1"/>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000000"/>
                </a:solidFill>
                <a:effectLst/>
                <a:uLnTx/>
                <a:uFillTx/>
                <a:latin typeface="微软雅黑" panose="020B0503020204020204" charset="-122"/>
                <a:ea typeface="微软雅黑" panose="020B0503020204020204" charset="-122"/>
                <a:cs typeface="+mn-cs"/>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000" fill="hold">
                                          <p:stCondLst>
                                            <p:cond delay="0"/>
                                          </p:stCondLst>
                                        </p:cTn>
                                        <p:tgtEl>
                                          <p:spTgt spid="27"/>
                                        </p:tgtEl>
                                        <p:attrNameLst>
                                          <p:attrName>style.visibility</p:attrName>
                                        </p:attrNameLst>
                                      </p:cBhvr>
                                      <p:to>
                                        <p:strVal val="visible"/>
                                      </p:to>
                                    </p:set>
                                    <p:anim calcmode="lin" valueType="num">
                                      <p:cBhvr additive="base">
                                        <p:cTn id="7" dur="1000" fill="hold"/>
                                        <p:tgtEl>
                                          <p:spTgt spid="27"/>
                                        </p:tgtEl>
                                        <p:attrNameLst>
                                          <p:attrName>ppt_x</p:attrName>
                                        </p:attrNameLst>
                                      </p:cBhvr>
                                      <p:tavLst>
                                        <p:tav tm="0">
                                          <p:val>
                                            <p:strVal val="0-#ppt_w/2"/>
                                          </p:val>
                                        </p:tav>
                                        <p:tav tm="100000">
                                          <p:val>
                                            <p:strVal val="#ppt_x"/>
                                          </p:val>
                                        </p:tav>
                                      </p:tavLst>
                                    </p:anim>
                                    <p:anim calcmode="lin" valueType="num">
                                      <p:cBhvr additive="base">
                                        <p:cTn id="8" dur="100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7" presetClass="entr" presetSubtype="0" fill="hold" grpId="0" nodeType="afterEffect">
                                  <p:stCondLst>
                                    <p:cond delay="0"/>
                                  </p:stCondLst>
                                  <p:iterate type="lt">
                                    <p:tmPct val="50000"/>
                                  </p:iterate>
                                  <p:childTnLst>
                                    <p:set>
                                      <p:cBhvr>
                                        <p:cTn id="11" dur="100" fill="hold">
                                          <p:stCondLst>
                                            <p:cond delay="0"/>
                                          </p:stCondLst>
                                        </p:cTn>
                                        <p:tgtEl>
                                          <p:spTgt spid="26"/>
                                        </p:tgtEl>
                                        <p:attrNameLst>
                                          <p:attrName>style.visibility</p:attrName>
                                        </p:attrNameLst>
                                      </p:cBhvr>
                                      <p:to>
                                        <p:strVal val="visible"/>
                                      </p:to>
                                    </p:set>
                                    <p:anim calcmode="discrete" valueType="clr">
                                      <p:cBhvr override="childStyle">
                                        <p:cTn id="12" dur="100"/>
                                        <p:tgtEl>
                                          <p:spTgt spid="26"/>
                                        </p:tgtEl>
                                        <p:attrNameLst>
                                          <p:attrName>style.color</p:attrName>
                                        </p:attrNameLst>
                                      </p:cBhvr>
                                      <p:tavLst>
                                        <p:tav tm="0">
                                          <p:val>
                                            <p:clrVal>
                                              <a:schemeClr val="accent2"/>
                                            </p:clrVal>
                                          </p:val>
                                        </p:tav>
                                        <p:tav tm="50000">
                                          <p:val>
                                            <p:clrVal>
                                              <a:srgbClr val="d41016"/>
                                            </p:clrVal>
                                          </p:val>
                                        </p:tav>
                                      </p:tavLst>
                                    </p:anim>
                                    <p:anim calcmode="discrete" valueType="clr">
                                      <p:cBhvr>
                                        <p:cTn id="13" dur="100"/>
                                        <p:tgtEl>
                                          <p:spTgt spid="26"/>
                                        </p:tgtEl>
                                        <p:attrNameLst>
                                          <p:attrName>fillcolor</p:attrName>
                                        </p:attrNameLst>
                                      </p:cBhvr>
                                      <p:tavLst>
                                        <p:tav tm="0">
                                          <p:val>
                                            <p:clrVal>
                                              <a:schemeClr val="accent2"/>
                                            </p:clrVal>
                                          </p:val>
                                        </p:tav>
                                        <p:tav tm="50000">
                                          <p:val>
                                            <p:clrVal>
                                              <a:schemeClr val="hlink"/>
                                            </p:clrVal>
                                          </p:val>
                                        </p:tav>
                                      </p:tavLst>
                                    </p:anim>
                                    <p:set>
                                      <p:cBhvr>
                                        <p:cTn id="14" dur="100"/>
                                        <p:tgtEl>
                                          <p:spTgt spid="26"/>
                                        </p:tgtEl>
                                        <p:attrNameLst>
                                          <p:attrName>fill.type</p:attrName>
                                        </p:attrNameLst>
                                      </p:cBhvr>
                                      <p:to>
                                        <p:strVal val="solid"/>
                                      </p:to>
                                    </p:set>
                                  </p:childTnLst>
                                </p:cTn>
                              </p:par>
                              <p:par>
                                <p:cTn id="15" presetID="49" presetClass="entr" presetSubtype="0" decel="100000" fill="hold" nodeType="withEffect">
                                  <p:stCondLst>
                                    <p:cond delay="0"/>
                                  </p:stCondLst>
                                  <p:childTnLst>
                                    <p:set>
                                      <p:cBhvr>
                                        <p:cTn id="16" dur="1" fill="hold">
                                          <p:stCondLst>
                                            <p:cond delay="0"/>
                                          </p:stCondLst>
                                        </p:cTn>
                                        <p:tgtEl>
                                          <p:spTgt spid="131"/>
                                        </p:tgtEl>
                                        <p:attrNameLst>
                                          <p:attrName>style.visibility</p:attrName>
                                        </p:attrNameLst>
                                      </p:cBhvr>
                                      <p:to>
                                        <p:strVal val="visible"/>
                                      </p:to>
                                    </p:set>
                                    <p:anim calcmode="lin" valueType="num">
                                      <p:cBhvr>
                                        <p:cTn id="17" dur="500" fill="hold"/>
                                        <p:tgtEl>
                                          <p:spTgt spid="131"/>
                                        </p:tgtEl>
                                        <p:attrNameLst>
                                          <p:attrName>ppt_w</p:attrName>
                                        </p:attrNameLst>
                                      </p:cBhvr>
                                      <p:tavLst>
                                        <p:tav tm="0">
                                          <p:val>
                                            <p:fltVal val="0"/>
                                          </p:val>
                                        </p:tav>
                                        <p:tav tm="100000">
                                          <p:val>
                                            <p:strVal val="#ppt_w"/>
                                          </p:val>
                                        </p:tav>
                                      </p:tavLst>
                                    </p:anim>
                                    <p:anim calcmode="lin" valueType="num">
                                      <p:cBhvr>
                                        <p:cTn id="18" dur="500" fill="hold"/>
                                        <p:tgtEl>
                                          <p:spTgt spid="131"/>
                                        </p:tgtEl>
                                        <p:attrNameLst>
                                          <p:attrName>ppt_h</p:attrName>
                                        </p:attrNameLst>
                                      </p:cBhvr>
                                      <p:tavLst>
                                        <p:tav tm="0">
                                          <p:val>
                                            <p:fltVal val="0"/>
                                          </p:val>
                                        </p:tav>
                                        <p:tav tm="100000">
                                          <p:val>
                                            <p:strVal val="#ppt_h"/>
                                          </p:val>
                                        </p:tav>
                                      </p:tavLst>
                                    </p:anim>
                                    <p:anim calcmode="lin" valueType="num">
                                      <p:cBhvr>
                                        <p:cTn id="19" dur="500" fill="hold"/>
                                        <p:tgtEl>
                                          <p:spTgt spid="131"/>
                                        </p:tgtEl>
                                        <p:attrNameLst>
                                          <p:attrName>style.rotation</p:attrName>
                                        </p:attrNameLst>
                                      </p:cBhvr>
                                      <p:tavLst>
                                        <p:tav tm="0">
                                          <p:val>
                                            <p:fltVal val="360"/>
                                          </p:val>
                                        </p:tav>
                                        <p:tav tm="100000">
                                          <p:val>
                                            <p:fltVal val="0"/>
                                          </p:val>
                                        </p:tav>
                                      </p:tavLst>
                                    </p:anim>
                                    <p:animEffect transition="in" filter="fade">
                                      <p:cBhvr>
                                        <p:cTn id="20" dur="500"/>
                                        <p:tgtEl>
                                          <p:spTgt spid="131"/>
                                        </p:tgtEl>
                                      </p:cBhvr>
                                    </p:animEffect>
                                  </p:childTnLst>
                                </p:cTn>
                              </p:par>
                            </p:childTnLst>
                          </p:cTn>
                        </p:par>
                        <p:par>
                          <p:cTn id="21" fill="hold">
                            <p:stCondLst>
                              <p:cond delay="1549"/>
                            </p:stCondLst>
                            <p:childTnLst>
                              <p:par>
                                <p:cTn id="22" presetID="2" presetClass="entr" presetSubtype="2" fill="hold" nodeType="afterEffect">
                                  <p:stCondLst>
                                    <p:cond delay="0"/>
                                  </p:stCondLst>
                                  <p:childTnLst>
                                    <p:set>
                                      <p:cBhvr>
                                        <p:cTn id="23" dur="1000" fill="hold">
                                          <p:stCondLst>
                                            <p:cond delay="0"/>
                                          </p:stCondLst>
                                        </p:cTn>
                                        <p:tgtEl>
                                          <p:spTgt spid="5"/>
                                        </p:tgtEl>
                                        <p:attrNameLst>
                                          <p:attrName>style.visibility</p:attrName>
                                        </p:attrNameLst>
                                      </p:cBhvr>
                                      <p:to>
                                        <p:strVal val="visible"/>
                                      </p:to>
                                    </p:set>
                                    <p:anim calcmode="lin" valueType="num">
                                      <p:cBhvr additive="base">
                                        <p:cTn id="24" dur="1000" fill="hold"/>
                                        <p:tgtEl>
                                          <p:spTgt spid="5"/>
                                        </p:tgtEl>
                                        <p:attrNameLst>
                                          <p:attrName>ppt_x</p:attrName>
                                        </p:attrNameLst>
                                      </p:cBhvr>
                                      <p:tavLst>
                                        <p:tav tm="0">
                                          <p:val>
                                            <p:strVal val="1+#ppt_w/2"/>
                                          </p:val>
                                        </p:tav>
                                        <p:tav tm="100000">
                                          <p:val>
                                            <p:strVal val="#ppt_x"/>
                                          </p:val>
                                        </p:tav>
                                      </p:tavLst>
                                    </p:anim>
                                    <p:anim calcmode="lin" valueType="num">
                                      <p:cBhvr additive="base">
                                        <p:cTn id="2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f561f39acf56b98cd71310e406c512b"/>
          <p:cNvPicPr>
            <a:picLocks noChangeAspect="1"/>
          </p:cNvPicPr>
          <p:nvPr/>
        </p:nvPicPr>
        <p:blipFill>
          <a:blip r:embed="rId1">
            <a:lum bright="18000"/>
          </a:blip>
          <a:stretch>
            <a:fillRect/>
          </a:stretch>
        </p:blipFill>
        <p:spPr>
          <a:xfrm rot="900000" flipH="1">
            <a:off x="9975850" y="1517650"/>
            <a:ext cx="2061210" cy="671830"/>
          </a:xfrm>
          <a:prstGeom prst="rect">
            <a:avLst/>
          </a:prstGeom>
        </p:spPr>
      </p:pic>
      <p:pic>
        <p:nvPicPr>
          <p:cNvPr id="64" name="图片 63" descr="底部装饰3"/>
          <p:cNvPicPr>
            <a:picLocks noChangeAspect="1"/>
          </p:cNvPicPr>
          <p:nvPr>
            <p:custDataLst>
              <p:tags r:id="rId2"/>
            </p:custDataLst>
          </p:nvPr>
        </p:nvPicPr>
        <p:blipFill>
          <a:blip r:embed="rId3"/>
          <a:stretch>
            <a:fillRect/>
          </a:stretch>
        </p:blipFill>
        <p:spPr>
          <a:xfrm>
            <a:off x="0" y="4632325"/>
            <a:ext cx="12192000" cy="2241550"/>
          </a:xfrm>
          <a:prstGeom prst="rect">
            <a:avLst/>
          </a:prstGeom>
        </p:spPr>
      </p:pic>
      <p:pic>
        <p:nvPicPr>
          <p:cNvPr id="65" name="图片 64"/>
          <p:cNvPicPr>
            <a:picLocks noChangeAspect="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a:xfrm>
            <a:off x="-5080" y="0"/>
            <a:ext cx="5198110" cy="2113915"/>
          </a:xfrm>
          <a:prstGeom prst="rect">
            <a:avLst/>
          </a:prstGeom>
        </p:spPr>
      </p:pic>
      <p:grpSp>
        <p:nvGrpSpPr>
          <p:cNvPr id="4" name="组合 3"/>
          <p:cNvGrpSpPr/>
          <p:nvPr/>
        </p:nvGrpSpPr>
        <p:grpSpPr>
          <a:xfrm>
            <a:off x="4118610" y="1256665"/>
            <a:ext cx="3811270" cy="1146175"/>
            <a:chOff x="6486" y="1979"/>
            <a:chExt cx="6002" cy="1805"/>
          </a:xfrm>
        </p:grpSpPr>
        <p:grpSp>
          <p:nvGrpSpPr>
            <p:cNvPr id="6" name="组合 5"/>
            <p:cNvGrpSpPr/>
            <p:nvPr/>
          </p:nvGrpSpPr>
          <p:grpSpPr>
            <a:xfrm>
              <a:off x="6486" y="3254"/>
              <a:ext cx="6003" cy="531"/>
              <a:chOff x="4118347" y="2139193"/>
              <a:chExt cx="3812005" cy="337185"/>
            </a:xfrm>
          </p:grpSpPr>
          <p:sp>
            <p:nvSpPr>
              <p:cNvPr id="7" name="文本框 6"/>
              <p:cNvSpPr txBox="1"/>
              <p:nvPr/>
            </p:nvSpPr>
            <p:spPr>
              <a:xfrm>
                <a:off x="4118347" y="2139193"/>
                <a:ext cx="1190625"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r>
                  <a:rPr lang="en-US" altLang="zh-CN" sz="1600" dirty="0">
                    <a:latin typeface="思源黑体 CN Medium" panose="020B0600000000000000" pitchFamily="34" charset="-122"/>
                    <a:ea typeface="思源黑体 CN Medium" panose="020B0600000000000000" pitchFamily="34" charset="-122"/>
                  </a:rPr>
                  <a:t>PART TWO</a:t>
                </a:r>
                <a:endParaRPr lang="en-US" altLang="zh-CN" sz="1600" dirty="0">
                  <a:latin typeface="思源黑体 CN Medium" panose="020B0600000000000000" pitchFamily="34" charset="-122"/>
                  <a:ea typeface="思源黑体 CN Medium" panose="020B0600000000000000" pitchFamily="34" charset="-122"/>
                </a:endParaRPr>
              </a:p>
            </p:txBody>
          </p:sp>
          <p:sp>
            <p:nvSpPr>
              <p:cNvPr id="11" name="文本框 10"/>
              <p:cNvSpPr txBox="1"/>
              <p:nvPr/>
            </p:nvSpPr>
            <p:spPr>
              <a:xfrm>
                <a:off x="6932132" y="2139193"/>
                <a:ext cx="998220"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r>
                  <a:rPr lang="zh-CN" altLang="en-US" sz="1600" dirty="0">
                    <a:latin typeface="思源黑体 CN Medium" panose="020B0600000000000000" pitchFamily="34" charset="-122"/>
                    <a:ea typeface="思源黑体 CN Medium" panose="020B0600000000000000" pitchFamily="34" charset="-122"/>
                  </a:rPr>
                  <a:t>第二部分</a:t>
                </a:r>
                <a:endParaRPr lang="zh-CN" altLang="en-US" sz="1600" dirty="0">
                  <a:latin typeface="思源黑体 CN Medium" panose="020B0600000000000000" pitchFamily="34" charset="-122"/>
                  <a:ea typeface="思源黑体 CN Medium" panose="020B0600000000000000" pitchFamily="34" charset="-122"/>
                </a:endParaRPr>
              </a:p>
            </p:txBody>
          </p:sp>
        </p:grpSp>
        <p:grpSp>
          <p:nvGrpSpPr>
            <p:cNvPr id="13" name="组合 12"/>
            <p:cNvGrpSpPr/>
            <p:nvPr/>
          </p:nvGrpSpPr>
          <p:grpSpPr>
            <a:xfrm>
              <a:off x="8561" y="1979"/>
              <a:ext cx="2079" cy="1775"/>
              <a:chOff x="5435994" y="2083049"/>
              <a:chExt cx="1320012" cy="1127252"/>
            </a:xfrm>
          </p:grpSpPr>
          <p:sp>
            <p:nvSpPr>
              <p:cNvPr id="14" name="矩形: 圆角 43"/>
              <p:cNvSpPr/>
              <p:nvPr/>
            </p:nvSpPr>
            <p:spPr>
              <a:xfrm>
                <a:off x="5435994" y="2083049"/>
                <a:ext cx="1320012" cy="1127252"/>
              </a:xfrm>
              <a:prstGeom prst="roundRect">
                <a:avLst>
                  <a:gd name="adj" fmla="val 6255"/>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endParaRPr>
              </a:p>
            </p:txBody>
          </p:sp>
          <p:sp>
            <p:nvSpPr>
              <p:cNvPr id="19" name="文本框 18"/>
              <p:cNvSpPr txBox="1"/>
              <p:nvPr/>
            </p:nvSpPr>
            <p:spPr>
              <a:xfrm>
                <a:off x="5622928" y="2138844"/>
                <a:ext cx="946150" cy="1014730"/>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贰</a:t>
                </a:r>
                <a:endPar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grpSp>
      </p:grpSp>
      <p:sp>
        <p:nvSpPr>
          <p:cNvPr id="3" name="文本框 2"/>
          <p:cNvSpPr txBox="1"/>
          <p:nvPr/>
        </p:nvSpPr>
        <p:spPr>
          <a:xfrm>
            <a:off x="635" y="2805430"/>
            <a:ext cx="12192000" cy="1322070"/>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ctr"/>
            <a:r>
              <a:rPr lang="zh-CN" altLang="en-US" sz="8000" dirty="0">
                <a:solidFill>
                  <a:srgbClr val="C00000"/>
                </a:solidFill>
                <a:effectLst/>
                <a:latin typeface="思源黑体 CN Medium" panose="020B0600000000000000" pitchFamily="34" charset="-122"/>
                <a:ea typeface="思源黑体 CN Medium" panose="020B0600000000000000" pitchFamily="34" charset="-122"/>
              </a:rPr>
              <a:t> 重要意义</a:t>
            </a:r>
            <a:endParaRPr lang="zh-CN" altLang="en-US" sz="8000" dirty="0">
              <a:solidFill>
                <a:srgbClr val="C00000"/>
              </a:solidFill>
              <a:effectLst/>
              <a:latin typeface="思源黑体 CN Medium" panose="020B0600000000000000" pitchFamily="34" charset="-122"/>
              <a:ea typeface="思源黑体 CN Medium" panose="020B0600000000000000"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750"/>
                                        <p:tgtEl>
                                          <p:spTgt spid="6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000" fill="hold">
                                          <p:stCondLst>
                                            <p:cond delay="0"/>
                                          </p:stCondLst>
                                        </p:cTn>
                                        <p:tgtEl>
                                          <p:spTgt spid="4"/>
                                        </p:tgtEl>
                                        <p:attrNameLst>
                                          <p:attrName>style.visibility</p:attrName>
                                        </p:attrNameLst>
                                      </p:cBhvr>
                                      <p:to>
                                        <p:strVal val="visible"/>
                                      </p:to>
                                    </p:set>
                                    <p:animEffect transition="in" filter="wipe(up)">
                                      <p:cBhvr>
                                        <p:cTn id="11" dur="1000"/>
                                        <p:tgtEl>
                                          <p:spTgt spid="4"/>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000"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ppt_x"/>
                                          </p:val>
                                        </p:tav>
                                        <p:tav tm="100000">
                                          <p:val>
                                            <p:strVal val="#ppt_x"/>
                                          </p:val>
                                        </p:tav>
                                      </p:tavLst>
                                    </p:anim>
                                    <p:anim calcmode="lin" valueType="num">
                                      <p:cBhvr additive="base">
                                        <p:cTn id="16"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flipH="1">
            <a:off x="8077099" y="428737"/>
            <a:ext cx="3847444" cy="892777"/>
          </a:xfrm>
          <a:prstGeom prst="rect">
            <a:avLst/>
          </a:prstGeom>
        </p:spPr>
      </p:pic>
      <p:grpSp>
        <p:nvGrpSpPr>
          <p:cNvPr id="42" name="组合 41"/>
          <p:cNvGrpSpPr/>
          <p:nvPr/>
        </p:nvGrpSpPr>
        <p:grpSpPr>
          <a:xfrm>
            <a:off x="873071" y="296209"/>
            <a:ext cx="2650490" cy="593725"/>
            <a:chOff x="873071" y="296209"/>
            <a:chExt cx="2650490" cy="593725"/>
          </a:xfrm>
        </p:grpSpPr>
        <p:sp>
          <p:nvSpPr>
            <p:cNvPr id="41" name="矩形 38"/>
            <p:cNvSpPr/>
            <p:nvPr>
              <p:custDataLst>
                <p:tags r:id="rId2"/>
              </p:custDataLst>
            </p:nvPr>
          </p:nvSpPr>
          <p:spPr>
            <a:xfrm>
              <a:off x="873071" y="296209"/>
              <a:ext cx="2650490" cy="593725"/>
            </a:xfrm>
            <a:custGeom>
              <a:avLst/>
              <a:gdLst/>
              <a:ahLst/>
              <a:cxnLst/>
              <a:rect l="0" t="0" r="0" b="0"/>
              <a:pathLst>
                <a:path w="3303777" h="593727">
                  <a:moveTo>
                    <a:pt x="38275" y="590840"/>
                  </a:moveTo>
                  <a:lnTo>
                    <a:pt x="3231712" y="593691"/>
                  </a:lnTo>
                  <a:cubicBezTo>
                    <a:pt x="3271491" y="593726"/>
                    <a:pt x="3303776" y="561470"/>
                    <a:pt x="3303776" y="521691"/>
                  </a:cubicBezTo>
                  <a:lnTo>
                    <a:pt x="3303776" y="73912"/>
                  </a:lnTo>
                  <a:cubicBezTo>
                    <a:pt x="3303776" y="34192"/>
                    <a:pt x="3271539" y="1936"/>
                    <a:pt x="3231819" y="1912"/>
                  </a:cubicBezTo>
                  <a:lnTo>
                    <a:pt x="0" y="0"/>
                  </a:lnTo>
                  <a:cubicBezTo>
                    <a:pt x="73219" y="84856"/>
                    <a:pt x="156438" y="144373"/>
                    <a:pt x="121034" y="270172"/>
                  </a:cubicBezTo>
                  <a:cubicBezTo>
                    <a:pt x="120231" y="375758"/>
                    <a:pt x="99424" y="485254"/>
                    <a:pt x="38275" y="59084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3"/>
              </p:custDataLst>
            </p:nvPr>
          </p:nvSpPr>
          <p:spPr>
            <a:xfrm>
              <a:off x="1285821" y="331769"/>
              <a:ext cx="2094865" cy="521970"/>
            </a:xfrm>
            <a:prstGeom prst="rect">
              <a:avLst/>
            </a:prstGeom>
            <a:noFill/>
          </p:spPr>
          <p:txBody>
            <a:bodyPr wrap="square">
              <a:spAutoFit/>
            </a:bodyPr>
            <a:lstStyle/>
            <a:p>
              <a:pPr algn="dist"/>
              <a:r>
                <a:rPr lang="zh-CN" altLang="en-US" sz="2800" b="1" spc="120" dirty="0">
                  <a:solidFill>
                    <a:schemeClr val="bg1"/>
                  </a:solidFill>
                  <a:latin typeface="思源黑体 CN Medium" panose="020B0600000000000000" pitchFamily="34" charset="-122"/>
                  <a:ea typeface="思源黑体 CN Medium" panose="020B0600000000000000" pitchFamily="34" charset="-122"/>
                </a:rPr>
                <a:t>重要意义</a:t>
              </a:r>
              <a:endParaRPr lang="zh-CN" altLang="en-US" sz="2800" b="1" spc="12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4" name="组合 3"/>
          <p:cNvGrpSpPr/>
          <p:nvPr/>
        </p:nvGrpSpPr>
        <p:grpSpPr>
          <a:xfrm>
            <a:off x="541020" y="276860"/>
            <a:ext cx="629920" cy="631190"/>
            <a:chOff x="914400" y="1457325"/>
            <a:chExt cx="1511300" cy="1512888"/>
          </a:xfrm>
        </p:grpSpPr>
        <p:sp>
          <p:nvSpPr>
            <p:cNvPr id="5" name="椭圆 2"/>
            <p:cNvSpPr>
              <a:spLocks noChangeArrowheads="1"/>
            </p:cNvSpPr>
            <p:nvPr>
              <p:custDataLst>
                <p:tags r:id="rId4"/>
              </p:custDataLst>
            </p:nvPr>
          </p:nvSpPr>
          <p:spPr bwMode="auto">
            <a:xfrm>
              <a:off x="914400" y="1457325"/>
              <a:ext cx="1511300" cy="1512888"/>
            </a:xfrm>
            <a:prstGeom prst="ellipse">
              <a:avLst/>
            </a:prstGeom>
            <a:solidFill>
              <a:srgbClr val="C4261D"/>
            </a:solidFill>
            <a:ln w="22225">
              <a:solidFill>
                <a:schemeClr val="bg1"/>
              </a:solidFill>
            </a:ln>
            <a:effectLst/>
            <a:extLs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fontAlgn="base" hangingPunct="1">
                <a:spcBef>
                  <a:spcPct val="0"/>
                </a:spcBef>
                <a:spcAft>
                  <a:spcPct val="0"/>
                </a:spcAft>
                <a:buSzPct val="100000"/>
              </a:pPr>
              <a:endParaRPr lang="zh-CN" altLang="en-US">
                <a:solidFill>
                  <a:srgbClr val="C4261D"/>
                </a:solidFill>
                <a:ea typeface="宋体" panose="02010600030101010101" pitchFamily="2" charset="-122"/>
              </a:endParaRPr>
            </a:p>
          </p:txBody>
        </p:sp>
        <p:sp>
          <p:nvSpPr>
            <p:cNvPr id="6" name="Freeform 5"/>
            <p:cNvSpPr/>
            <p:nvPr>
              <p:custDataLst>
                <p:tags r:id="rId5"/>
              </p:custDataLst>
            </p:nvPr>
          </p:nvSpPr>
          <p:spPr bwMode="auto">
            <a:xfrm>
              <a:off x="1209675" y="1682750"/>
              <a:ext cx="920750" cy="1062038"/>
            </a:xfrm>
            <a:custGeom>
              <a:avLst/>
              <a:gdLst>
                <a:gd name="T0" fmla="*/ 2147483647 w 593"/>
                <a:gd name="T1" fmla="*/ 2147483647 h 705"/>
                <a:gd name="T2" fmla="*/ 2147483647 w 593"/>
                <a:gd name="T3" fmla="*/ 2147483647 h 705"/>
                <a:gd name="T4" fmla="*/ 2147483647 w 593"/>
                <a:gd name="T5" fmla="*/ 2147483647 h 705"/>
                <a:gd name="T6" fmla="*/ 2147483647 w 593"/>
                <a:gd name="T7" fmla="*/ 2147483647 h 705"/>
                <a:gd name="T8" fmla="*/ 2147483647 w 593"/>
                <a:gd name="T9" fmla="*/ 2147483647 h 705"/>
                <a:gd name="T10" fmla="*/ 2147483647 w 593"/>
                <a:gd name="T11" fmla="*/ 2147483647 h 705"/>
                <a:gd name="T12" fmla="*/ 2147483647 w 593"/>
                <a:gd name="T13" fmla="*/ 2147483647 h 705"/>
                <a:gd name="T14" fmla="*/ 2147483647 w 593"/>
                <a:gd name="T15" fmla="*/ 2147483647 h 705"/>
                <a:gd name="T16" fmla="*/ 2147483647 w 593"/>
                <a:gd name="T17" fmla="*/ 2147483647 h 705"/>
                <a:gd name="T18" fmla="*/ 2147483647 w 593"/>
                <a:gd name="T19" fmla="*/ 2147483647 h 705"/>
                <a:gd name="T20" fmla="*/ 2147483647 w 593"/>
                <a:gd name="T21" fmla="*/ 2147483647 h 705"/>
                <a:gd name="T22" fmla="*/ 2147483647 w 593"/>
                <a:gd name="T23" fmla="*/ 2147483647 h 705"/>
                <a:gd name="T24" fmla="*/ 2147483647 w 593"/>
                <a:gd name="T25" fmla="*/ 2147483647 h 705"/>
                <a:gd name="T26" fmla="*/ 2147483647 w 593"/>
                <a:gd name="T27" fmla="*/ 2147483647 h 705"/>
                <a:gd name="T28" fmla="*/ 2147483647 w 593"/>
                <a:gd name="T29" fmla="*/ 2147483647 h 705"/>
                <a:gd name="T30" fmla="*/ 2147483647 w 593"/>
                <a:gd name="T31" fmla="*/ 2147483647 h 705"/>
                <a:gd name="T32" fmla="*/ 2147483647 w 593"/>
                <a:gd name="T33" fmla="*/ 2147483647 h 705"/>
                <a:gd name="T34" fmla="*/ 2147483647 w 593"/>
                <a:gd name="T35" fmla="*/ 2147483647 h 705"/>
                <a:gd name="T36" fmla="*/ 2147483647 w 593"/>
                <a:gd name="T37" fmla="*/ 2147483647 h 705"/>
                <a:gd name="T38" fmla="*/ 2147483647 w 593"/>
                <a:gd name="T39" fmla="*/ 2147483647 h 705"/>
                <a:gd name="T40" fmla="*/ 2147483647 w 593"/>
                <a:gd name="T41" fmla="*/ 2147483647 h 705"/>
                <a:gd name="T42" fmla="*/ 2147483647 w 593"/>
                <a:gd name="T43" fmla="*/ 2147483647 h 705"/>
                <a:gd name="T44" fmla="*/ 2147483647 w 593"/>
                <a:gd name="T45" fmla="*/ 2147483647 h 705"/>
                <a:gd name="T46" fmla="*/ 2147483647 w 593"/>
                <a:gd name="T47" fmla="*/ 2147483647 h 705"/>
                <a:gd name="T48" fmla="*/ 2147483647 w 593"/>
                <a:gd name="T49" fmla="*/ 2147483647 h 705"/>
                <a:gd name="T50" fmla="*/ 2147483647 w 593"/>
                <a:gd name="T51" fmla="*/ 2147483647 h 705"/>
                <a:gd name="T52" fmla="*/ 2147483647 w 593"/>
                <a:gd name="T53" fmla="*/ 2147483647 h 705"/>
                <a:gd name="T54" fmla="*/ 2147483647 w 593"/>
                <a:gd name="T55" fmla="*/ 2147483647 h 705"/>
                <a:gd name="T56" fmla="*/ 2147483647 w 593"/>
                <a:gd name="T57" fmla="*/ 2147483647 h 705"/>
                <a:gd name="T58" fmla="*/ 0 w 593"/>
                <a:gd name="T59" fmla="*/ 2147483647 h 705"/>
                <a:gd name="T60" fmla="*/ 0 w 593"/>
                <a:gd name="T61" fmla="*/ 2147483647 h 705"/>
                <a:gd name="T62" fmla="*/ 2147483647 w 593"/>
                <a:gd name="T63" fmla="*/ 2147483647 h 705"/>
                <a:gd name="T64" fmla="*/ 2147483647 w 593"/>
                <a:gd name="T65" fmla="*/ 2147483647 h 705"/>
                <a:gd name="T66" fmla="*/ 2147483647 w 593"/>
                <a:gd name="T67" fmla="*/ 2147483647 h 705"/>
                <a:gd name="T68" fmla="*/ 2147483647 w 593"/>
                <a:gd name="T69" fmla="*/ 2147483647 h 705"/>
                <a:gd name="T70" fmla="*/ 2147483647 w 593"/>
                <a:gd name="T71" fmla="*/ 2147483647 h 705"/>
                <a:gd name="T72" fmla="*/ 2147483647 w 593"/>
                <a:gd name="T73" fmla="*/ 2147483647 h 705"/>
                <a:gd name="T74" fmla="*/ 2147483647 w 593"/>
                <a:gd name="T75" fmla="*/ 2147483647 h 705"/>
                <a:gd name="T76" fmla="*/ 2147483647 w 593"/>
                <a:gd name="T77" fmla="*/ 2147483647 h 705"/>
                <a:gd name="T78" fmla="*/ 2147483647 w 593"/>
                <a:gd name="T79" fmla="*/ 2147483647 h 705"/>
                <a:gd name="T80" fmla="*/ 2147483647 w 593"/>
                <a:gd name="T81" fmla="*/ 2147483647 h 705"/>
                <a:gd name="T82" fmla="*/ 2147483647 w 593"/>
                <a:gd name="T83" fmla="*/ 2147483647 h 705"/>
                <a:gd name="T84" fmla="*/ 2147483647 w 593"/>
                <a:gd name="T85" fmla="*/ 2147483647 h 705"/>
                <a:gd name="T86" fmla="*/ 2147483647 w 593"/>
                <a:gd name="T87" fmla="*/ 2147483647 h 705"/>
                <a:gd name="T88" fmla="*/ 2147483647 w 593"/>
                <a:gd name="T89" fmla="*/ 2147483647 h 705"/>
                <a:gd name="T90" fmla="*/ 2147483647 w 593"/>
                <a:gd name="T91" fmla="*/ 2147483647 h 705"/>
                <a:gd name="T92" fmla="*/ 2147483647 w 593"/>
                <a:gd name="T93" fmla="*/ 2147483647 h 705"/>
                <a:gd name="T94" fmla="*/ 2147483647 w 593"/>
                <a:gd name="T95" fmla="*/ 2147483647 h 705"/>
                <a:gd name="T96" fmla="*/ 2147483647 w 593"/>
                <a:gd name="T97" fmla="*/ 2147483647 h 705"/>
                <a:gd name="T98" fmla="*/ 2147483647 w 593"/>
                <a:gd name="T99" fmla="*/ 2147483647 h 705"/>
                <a:gd name="T100" fmla="*/ 2147483647 w 593"/>
                <a:gd name="T101" fmla="*/ 2147483647 h 705"/>
                <a:gd name="T102" fmla="*/ 2147483647 w 593"/>
                <a:gd name="T103" fmla="*/ 2147483647 h 705"/>
                <a:gd name="T104" fmla="*/ 2147483647 w 593"/>
                <a:gd name="T105" fmla="*/ 2147483647 h 7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3" h="705">
                  <a:moveTo>
                    <a:pt x="285" y="288"/>
                  </a:moveTo>
                  <a:lnTo>
                    <a:pt x="285" y="705"/>
                  </a:lnTo>
                  <a:lnTo>
                    <a:pt x="593" y="596"/>
                  </a:lnTo>
                  <a:lnTo>
                    <a:pt x="593" y="179"/>
                  </a:lnTo>
                  <a:lnTo>
                    <a:pt x="285" y="288"/>
                  </a:lnTo>
                  <a:close/>
                  <a:moveTo>
                    <a:pt x="258" y="315"/>
                  </a:moveTo>
                  <a:lnTo>
                    <a:pt x="258" y="373"/>
                  </a:lnTo>
                  <a:cubicBezTo>
                    <a:pt x="229" y="367"/>
                    <a:pt x="201" y="345"/>
                    <a:pt x="201" y="345"/>
                  </a:cubicBezTo>
                  <a:lnTo>
                    <a:pt x="201" y="283"/>
                  </a:lnTo>
                  <a:cubicBezTo>
                    <a:pt x="236" y="311"/>
                    <a:pt x="258" y="315"/>
                    <a:pt x="258" y="315"/>
                  </a:cubicBezTo>
                  <a:close/>
                  <a:moveTo>
                    <a:pt x="510" y="134"/>
                  </a:moveTo>
                  <a:cubicBezTo>
                    <a:pt x="508" y="127"/>
                    <a:pt x="501" y="124"/>
                    <a:pt x="494" y="126"/>
                  </a:cubicBezTo>
                  <a:lnTo>
                    <a:pt x="197" y="229"/>
                  </a:lnTo>
                  <a:cubicBezTo>
                    <a:pt x="193" y="230"/>
                    <a:pt x="190" y="233"/>
                    <a:pt x="189" y="237"/>
                  </a:cubicBezTo>
                  <a:lnTo>
                    <a:pt x="189" y="661"/>
                  </a:lnTo>
                  <a:cubicBezTo>
                    <a:pt x="199" y="681"/>
                    <a:pt x="243" y="704"/>
                    <a:pt x="270" y="704"/>
                  </a:cubicBezTo>
                  <a:lnTo>
                    <a:pt x="270" y="288"/>
                  </a:lnTo>
                  <a:cubicBezTo>
                    <a:pt x="256" y="286"/>
                    <a:pt x="224" y="269"/>
                    <a:pt x="204" y="253"/>
                  </a:cubicBezTo>
                  <a:cubicBezTo>
                    <a:pt x="204" y="253"/>
                    <a:pt x="205" y="253"/>
                    <a:pt x="205" y="253"/>
                  </a:cubicBezTo>
                  <a:lnTo>
                    <a:pt x="502" y="149"/>
                  </a:lnTo>
                  <a:cubicBezTo>
                    <a:pt x="508" y="147"/>
                    <a:pt x="512" y="140"/>
                    <a:pt x="510" y="134"/>
                  </a:cubicBezTo>
                  <a:close/>
                  <a:moveTo>
                    <a:pt x="69" y="190"/>
                  </a:moveTo>
                  <a:lnTo>
                    <a:pt x="69" y="248"/>
                  </a:lnTo>
                  <a:cubicBezTo>
                    <a:pt x="40" y="243"/>
                    <a:pt x="12" y="220"/>
                    <a:pt x="12" y="220"/>
                  </a:cubicBezTo>
                  <a:lnTo>
                    <a:pt x="12" y="158"/>
                  </a:lnTo>
                  <a:cubicBezTo>
                    <a:pt x="47" y="186"/>
                    <a:pt x="69" y="190"/>
                    <a:pt x="69" y="190"/>
                  </a:cubicBezTo>
                  <a:close/>
                  <a:moveTo>
                    <a:pt x="321" y="9"/>
                  </a:moveTo>
                  <a:cubicBezTo>
                    <a:pt x="319" y="3"/>
                    <a:pt x="312" y="0"/>
                    <a:pt x="305" y="2"/>
                  </a:cubicBezTo>
                  <a:lnTo>
                    <a:pt x="8" y="105"/>
                  </a:lnTo>
                  <a:cubicBezTo>
                    <a:pt x="5" y="106"/>
                    <a:pt x="1" y="109"/>
                    <a:pt x="0" y="112"/>
                  </a:cubicBezTo>
                  <a:lnTo>
                    <a:pt x="0" y="536"/>
                  </a:lnTo>
                  <a:cubicBezTo>
                    <a:pt x="10" y="557"/>
                    <a:pt x="54" y="580"/>
                    <a:pt x="81" y="580"/>
                  </a:cubicBezTo>
                  <a:lnTo>
                    <a:pt x="81" y="163"/>
                  </a:lnTo>
                  <a:cubicBezTo>
                    <a:pt x="67" y="161"/>
                    <a:pt x="35" y="145"/>
                    <a:pt x="15" y="128"/>
                  </a:cubicBezTo>
                  <a:cubicBezTo>
                    <a:pt x="15" y="128"/>
                    <a:pt x="16" y="128"/>
                    <a:pt x="16" y="128"/>
                  </a:cubicBezTo>
                  <a:lnTo>
                    <a:pt x="313" y="25"/>
                  </a:lnTo>
                  <a:cubicBezTo>
                    <a:pt x="319" y="23"/>
                    <a:pt x="323" y="16"/>
                    <a:pt x="321" y="9"/>
                  </a:cubicBezTo>
                  <a:close/>
                  <a:moveTo>
                    <a:pt x="163" y="255"/>
                  </a:moveTo>
                  <a:lnTo>
                    <a:pt x="163" y="314"/>
                  </a:lnTo>
                  <a:cubicBezTo>
                    <a:pt x="135" y="308"/>
                    <a:pt x="107" y="286"/>
                    <a:pt x="107" y="286"/>
                  </a:cubicBezTo>
                  <a:lnTo>
                    <a:pt x="107" y="224"/>
                  </a:lnTo>
                  <a:cubicBezTo>
                    <a:pt x="141" y="252"/>
                    <a:pt x="163" y="255"/>
                    <a:pt x="163" y="255"/>
                  </a:cubicBezTo>
                  <a:close/>
                  <a:moveTo>
                    <a:pt x="415" y="75"/>
                  </a:moveTo>
                  <a:cubicBezTo>
                    <a:pt x="413" y="68"/>
                    <a:pt x="406" y="65"/>
                    <a:pt x="400" y="67"/>
                  </a:cubicBezTo>
                  <a:lnTo>
                    <a:pt x="103" y="170"/>
                  </a:lnTo>
                  <a:cubicBezTo>
                    <a:pt x="99" y="171"/>
                    <a:pt x="96" y="174"/>
                    <a:pt x="94" y="178"/>
                  </a:cubicBezTo>
                  <a:lnTo>
                    <a:pt x="94" y="602"/>
                  </a:lnTo>
                  <a:cubicBezTo>
                    <a:pt x="105" y="622"/>
                    <a:pt x="148" y="645"/>
                    <a:pt x="175" y="645"/>
                  </a:cubicBezTo>
                  <a:lnTo>
                    <a:pt x="175" y="229"/>
                  </a:lnTo>
                  <a:cubicBezTo>
                    <a:pt x="161" y="227"/>
                    <a:pt x="129" y="210"/>
                    <a:pt x="110" y="194"/>
                  </a:cubicBezTo>
                  <a:cubicBezTo>
                    <a:pt x="110" y="194"/>
                    <a:pt x="110" y="194"/>
                    <a:pt x="110" y="193"/>
                  </a:cubicBezTo>
                  <a:lnTo>
                    <a:pt x="407" y="90"/>
                  </a:lnTo>
                  <a:cubicBezTo>
                    <a:pt x="414" y="88"/>
                    <a:pt x="417" y="81"/>
                    <a:pt x="415" y="75"/>
                  </a:cubicBez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SzPct val="100000"/>
                <a:buFont typeface="Arial" panose="020B0604020202020204" pitchFamily="34" charset="0"/>
                <a:buNone/>
              </a:pPr>
              <a:endParaRPr lang="zh-CN" altLang="en-US">
                <a:solidFill>
                  <a:srgbClr val="C4261D"/>
                </a:solidFill>
                <a:latin typeface="Arial" panose="020B0604020202020204" pitchFamily="34" charset="0"/>
                <a:ea typeface="微软雅黑" panose="020B0503020204020204" charset="-122"/>
              </a:endParaRPr>
            </a:p>
          </p:txBody>
        </p:sp>
      </p:grpSp>
      <p:sp>
        <p:nvSpPr>
          <p:cNvPr id="29" name="矩形: 圆角 28"/>
          <p:cNvSpPr/>
          <p:nvPr>
            <p:custDataLst>
              <p:tags r:id="rId6"/>
            </p:custDataLst>
          </p:nvPr>
        </p:nvSpPr>
        <p:spPr>
          <a:xfrm>
            <a:off x="584200" y="1414780"/>
            <a:ext cx="11024235" cy="2126615"/>
          </a:xfrm>
          <a:prstGeom prst="roundRect">
            <a:avLst>
              <a:gd name="adj" fmla="val 1120"/>
            </a:avLst>
          </a:prstGeom>
          <a:gradFill flip="none" rotWithShape="1">
            <a:gsLst>
              <a:gs pos="100000">
                <a:srgbClr val="B61B20"/>
              </a:gs>
              <a:gs pos="413">
                <a:srgbClr val="EA2920">
                  <a:lumMod val="83000"/>
                </a:srgbClr>
              </a:gs>
            </a:gsLst>
            <a:path path="circle">
              <a:fillToRect l="100000" t="100000"/>
            </a:path>
            <a:tileRect r="-100000" b="-100000"/>
          </a:gra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sym typeface="思源宋体 CN Light" panose="02020300000000000000" pitchFamily="18" charset="-122"/>
            </a:endParaRPr>
          </a:p>
        </p:txBody>
      </p:sp>
      <p:sp>
        <p:nvSpPr>
          <p:cNvPr id="34" name="文本框 33"/>
          <p:cNvSpPr txBox="1"/>
          <p:nvPr>
            <p:custDataLst>
              <p:tags r:id="rId7"/>
            </p:custDataLst>
          </p:nvPr>
        </p:nvSpPr>
        <p:spPr>
          <a:xfrm>
            <a:off x="1518323" y="1802585"/>
            <a:ext cx="7657711" cy="675640"/>
          </a:xfrm>
          <a:prstGeom prst="rect">
            <a:avLst/>
          </a:prstGeom>
          <a:noFill/>
        </p:spPr>
        <p:txBody>
          <a:bodyPr wrap="square">
            <a:spAutoFit/>
          </a:bodyPr>
          <a:lstStyle/>
          <a:p>
            <a:pPr>
              <a:lnSpc>
                <a:spcPct val="100000"/>
              </a:lnSpc>
            </a:pPr>
            <a:r>
              <a:rPr kumimoji="0" lang="zh-CN" altLang="en-US" sz="1900" b="1" i="0" u="none" strike="noStrike" kern="1200" cap="none" spc="120" normalizeH="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rPr>
              <a:t>这次党纪学习教育，是加强党的纪律建设、推动全面从严治党向纵深发展的重要举措。</a:t>
            </a:r>
            <a:endParaRPr kumimoji="0" lang="zh-CN" altLang="en-US" sz="1900" b="1" i="0" u="none" strike="noStrike" kern="1200" cap="none" spc="120" normalizeH="0" noProof="0" dirty="0">
              <a:ln>
                <a:noFill/>
              </a:ln>
              <a:solidFill>
                <a:prstClr val="white"/>
              </a:solidFill>
              <a:effectLst/>
              <a:uLnTx/>
              <a:uFillTx/>
              <a:latin typeface="思源黑体 CN Medium" panose="020B0600000000000000" pitchFamily="34" charset="-122"/>
              <a:ea typeface="思源黑体 CN Medium" panose="020B0600000000000000" pitchFamily="34" charset="-122"/>
              <a:cs typeface="+mn-cs"/>
            </a:endParaRPr>
          </a:p>
        </p:txBody>
      </p:sp>
      <p:sp>
        <p:nvSpPr>
          <p:cNvPr id="36" name="矩形: 圆角 35"/>
          <p:cNvSpPr/>
          <p:nvPr>
            <p:custDataLst>
              <p:tags r:id="rId8"/>
            </p:custDataLst>
          </p:nvPr>
        </p:nvSpPr>
        <p:spPr>
          <a:xfrm>
            <a:off x="1099588" y="1899320"/>
            <a:ext cx="180000" cy="180000"/>
          </a:xfrm>
          <a:prstGeom prst="roundRect">
            <a:avLst>
              <a:gd name="adj" fmla="val 19825"/>
            </a:avLst>
          </a:prstGeom>
          <a:solidFill>
            <a:schemeClr val="bg1">
              <a:alpha val="80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Light" panose="02020300000000000000" pitchFamily="18" charset="-122"/>
              <a:ea typeface="思源宋体 CN Light" panose="02020300000000000000" pitchFamily="18" charset="-122"/>
              <a:sym typeface="思源宋体 CN Light" panose="02020300000000000000" pitchFamily="18" charset="-122"/>
            </a:endParaRPr>
          </a:p>
        </p:txBody>
      </p:sp>
      <p:pic>
        <p:nvPicPr>
          <p:cNvPr id="20" name="图片 19" descr="金色剪纸建筑群"/>
          <p:cNvPicPr>
            <a:picLocks noChangeAspect="1"/>
          </p:cNvPicPr>
          <p:nvPr>
            <p:custDataLst>
              <p:tags r:id="rId9"/>
            </p:custDataLst>
          </p:nvPr>
        </p:nvPicPr>
        <p:blipFill>
          <a:blip r:embed="rId10"/>
          <a:stretch>
            <a:fillRect/>
          </a:stretch>
        </p:blipFill>
        <p:spPr>
          <a:xfrm>
            <a:off x="8491220" y="1316990"/>
            <a:ext cx="3231515" cy="3231515"/>
          </a:xfrm>
          <a:prstGeom prst="rect">
            <a:avLst/>
          </a:prstGeom>
        </p:spPr>
      </p:pic>
      <p:grpSp>
        <p:nvGrpSpPr>
          <p:cNvPr id="2" name="Aichitds5"/>
          <p:cNvGrpSpPr/>
          <p:nvPr>
            <p:custDataLst>
              <p:tags r:id="rId11"/>
            </p:custDataLst>
          </p:nvPr>
        </p:nvGrpSpPr>
        <p:grpSpPr>
          <a:xfrm>
            <a:off x="7871450" y="3849091"/>
            <a:ext cx="4320769" cy="3008841"/>
            <a:chOff x="717401" y="2297656"/>
            <a:chExt cx="4703956" cy="3275680"/>
          </a:xfrm>
          <a:solidFill>
            <a:srgbClr val="C00000"/>
          </a:solidFill>
        </p:grpSpPr>
        <p:grpSp>
          <p:nvGrpSpPr>
            <p:cNvPr id="3" name="组合 2"/>
            <p:cNvGrpSpPr/>
            <p:nvPr/>
          </p:nvGrpSpPr>
          <p:grpSpPr>
            <a:xfrm>
              <a:off x="717401" y="2297656"/>
              <a:ext cx="4703956" cy="3275680"/>
              <a:chOff x="598113" y="1970088"/>
              <a:chExt cx="3670300" cy="2555876"/>
            </a:xfrm>
            <a:grpFill/>
          </p:grpSpPr>
          <p:sp>
            <p:nvSpPr>
              <p:cNvPr id="9" name="Aichitds5-1"/>
              <p:cNvSpPr/>
              <p:nvPr>
                <p:custDataLst>
                  <p:tags r:id="rId12"/>
                </p:custDataLst>
              </p:nvPr>
            </p:nvSpPr>
            <p:spPr bwMode="auto">
              <a:xfrm>
                <a:off x="834650" y="3784601"/>
                <a:ext cx="269875" cy="228600"/>
              </a:xfrm>
              <a:custGeom>
                <a:avLst/>
                <a:gdLst>
                  <a:gd name="T0" fmla="*/ 153 w 180"/>
                  <a:gd name="T1" fmla="*/ 152 h 152"/>
                  <a:gd name="T2" fmla="*/ 154 w 180"/>
                  <a:gd name="T3" fmla="*/ 152 h 152"/>
                  <a:gd name="T4" fmla="*/ 155 w 180"/>
                  <a:gd name="T5" fmla="*/ 152 h 152"/>
                  <a:gd name="T6" fmla="*/ 180 w 180"/>
                  <a:gd name="T7" fmla="*/ 90 h 152"/>
                  <a:gd name="T8" fmla="*/ 90 w 180"/>
                  <a:gd name="T9" fmla="*/ 0 h 152"/>
                  <a:gd name="T10" fmla="*/ 0 w 180"/>
                  <a:gd name="T11" fmla="*/ 90 h 152"/>
                  <a:gd name="T12" fmla="*/ 25 w 180"/>
                  <a:gd name="T13" fmla="*/ 152 h 152"/>
                  <a:gd name="T14" fmla="*/ 148 w 180"/>
                  <a:gd name="T15" fmla="*/ 152 h 152"/>
                  <a:gd name="T16" fmla="*/ 153 w 18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52">
                    <a:moveTo>
                      <a:pt x="153" y="152"/>
                    </a:moveTo>
                    <a:cubicBezTo>
                      <a:pt x="153" y="152"/>
                      <a:pt x="153" y="152"/>
                      <a:pt x="154" y="152"/>
                    </a:cubicBezTo>
                    <a:cubicBezTo>
                      <a:pt x="154" y="152"/>
                      <a:pt x="155" y="152"/>
                      <a:pt x="155" y="152"/>
                    </a:cubicBezTo>
                    <a:cubicBezTo>
                      <a:pt x="171" y="136"/>
                      <a:pt x="180" y="114"/>
                      <a:pt x="180" y="90"/>
                    </a:cubicBezTo>
                    <a:cubicBezTo>
                      <a:pt x="180" y="40"/>
                      <a:pt x="140" y="0"/>
                      <a:pt x="90" y="0"/>
                    </a:cubicBezTo>
                    <a:cubicBezTo>
                      <a:pt x="41" y="0"/>
                      <a:pt x="0" y="40"/>
                      <a:pt x="0" y="90"/>
                    </a:cubicBezTo>
                    <a:cubicBezTo>
                      <a:pt x="0" y="114"/>
                      <a:pt x="10" y="136"/>
                      <a:pt x="25" y="152"/>
                    </a:cubicBezTo>
                    <a:cubicBezTo>
                      <a:pt x="148" y="152"/>
                      <a:pt x="148" y="152"/>
                      <a:pt x="148" y="152"/>
                    </a:cubicBezTo>
                    <a:cubicBezTo>
                      <a:pt x="150" y="152"/>
                      <a:pt x="151" y="152"/>
                      <a:pt x="153"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10" name="Aichitds5-2"/>
              <p:cNvSpPr/>
              <p:nvPr>
                <p:custDataLst>
                  <p:tags r:id="rId13"/>
                </p:custDataLst>
              </p:nvPr>
            </p:nvSpPr>
            <p:spPr bwMode="auto">
              <a:xfrm>
                <a:off x="691775" y="4024313"/>
                <a:ext cx="514350" cy="131763"/>
              </a:xfrm>
              <a:custGeom>
                <a:avLst/>
                <a:gdLst>
                  <a:gd name="T0" fmla="*/ 318 w 343"/>
                  <a:gd name="T1" fmla="*/ 43 h 88"/>
                  <a:gd name="T2" fmla="*/ 275 w 343"/>
                  <a:gd name="T3" fmla="*/ 7 h 88"/>
                  <a:gd name="T4" fmla="*/ 249 w 343"/>
                  <a:gd name="T5" fmla="*/ 0 h 88"/>
                  <a:gd name="T6" fmla="*/ 243 w 343"/>
                  <a:gd name="T7" fmla="*/ 0 h 88"/>
                  <a:gd name="T8" fmla="*/ 99 w 343"/>
                  <a:gd name="T9" fmla="*/ 0 h 88"/>
                  <a:gd name="T10" fmla="*/ 94 w 343"/>
                  <a:gd name="T11" fmla="*/ 0 h 88"/>
                  <a:gd name="T12" fmla="*/ 68 w 343"/>
                  <a:gd name="T13" fmla="*/ 7 h 88"/>
                  <a:gd name="T14" fmla="*/ 5 w 343"/>
                  <a:gd name="T15" fmla="*/ 76 h 88"/>
                  <a:gd name="T16" fmla="*/ 0 w 343"/>
                  <a:gd name="T17" fmla="*/ 88 h 88"/>
                  <a:gd name="T18" fmla="*/ 343 w 343"/>
                  <a:gd name="T19" fmla="*/ 88 h 88"/>
                  <a:gd name="T20" fmla="*/ 318 w 343"/>
                  <a:gd name="T21"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88">
                    <a:moveTo>
                      <a:pt x="318" y="43"/>
                    </a:moveTo>
                    <a:cubicBezTo>
                      <a:pt x="303" y="24"/>
                      <a:pt x="288" y="13"/>
                      <a:pt x="275" y="7"/>
                    </a:cubicBezTo>
                    <a:cubicBezTo>
                      <a:pt x="262" y="1"/>
                      <a:pt x="252" y="0"/>
                      <a:pt x="249" y="0"/>
                    </a:cubicBezTo>
                    <a:cubicBezTo>
                      <a:pt x="247" y="0"/>
                      <a:pt x="245" y="0"/>
                      <a:pt x="243" y="0"/>
                    </a:cubicBezTo>
                    <a:cubicBezTo>
                      <a:pt x="99" y="0"/>
                      <a:pt x="99" y="0"/>
                      <a:pt x="99" y="0"/>
                    </a:cubicBezTo>
                    <a:cubicBezTo>
                      <a:pt x="97" y="0"/>
                      <a:pt x="96" y="0"/>
                      <a:pt x="94" y="0"/>
                    </a:cubicBezTo>
                    <a:cubicBezTo>
                      <a:pt x="91" y="0"/>
                      <a:pt x="81" y="1"/>
                      <a:pt x="68" y="7"/>
                    </a:cubicBezTo>
                    <a:cubicBezTo>
                      <a:pt x="48" y="16"/>
                      <a:pt x="23" y="36"/>
                      <a:pt x="5" y="76"/>
                    </a:cubicBezTo>
                    <a:cubicBezTo>
                      <a:pt x="3" y="80"/>
                      <a:pt x="1" y="84"/>
                      <a:pt x="0" y="88"/>
                    </a:cubicBezTo>
                    <a:cubicBezTo>
                      <a:pt x="343" y="88"/>
                      <a:pt x="343" y="88"/>
                      <a:pt x="343" y="88"/>
                    </a:cubicBezTo>
                    <a:cubicBezTo>
                      <a:pt x="335" y="69"/>
                      <a:pt x="327" y="55"/>
                      <a:pt x="318"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11" name="Aichitds5-3"/>
              <p:cNvSpPr/>
              <p:nvPr>
                <p:custDataLst>
                  <p:tags r:id="rId14"/>
                </p:custDataLst>
              </p:nvPr>
            </p:nvSpPr>
            <p:spPr bwMode="auto">
              <a:xfrm>
                <a:off x="1420438" y="3784601"/>
                <a:ext cx="269875" cy="228600"/>
              </a:xfrm>
              <a:custGeom>
                <a:avLst/>
                <a:gdLst>
                  <a:gd name="T0" fmla="*/ 153 w 180"/>
                  <a:gd name="T1" fmla="*/ 152 h 152"/>
                  <a:gd name="T2" fmla="*/ 154 w 180"/>
                  <a:gd name="T3" fmla="*/ 152 h 152"/>
                  <a:gd name="T4" fmla="*/ 155 w 180"/>
                  <a:gd name="T5" fmla="*/ 152 h 152"/>
                  <a:gd name="T6" fmla="*/ 180 w 180"/>
                  <a:gd name="T7" fmla="*/ 90 h 152"/>
                  <a:gd name="T8" fmla="*/ 90 w 180"/>
                  <a:gd name="T9" fmla="*/ 0 h 152"/>
                  <a:gd name="T10" fmla="*/ 0 w 180"/>
                  <a:gd name="T11" fmla="*/ 90 h 152"/>
                  <a:gd name="T12" fmla="*/ 25 w 180"/>
                  <a:gd name="T13" fmla="*/ 152 h 152"/>
                  <a:gd name="T14" fmla="*/ 148 w 180"/>
                  <a:gd name="T15" fmla="*/ 152 h 152"/>
                  <a:gd name="T16" fmla="*/ 153 w 18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52">
                    <a:moveTo>
                      <a:pt x="153" y="152"/>
                    </a:moveTo>
                    <a:cubicBezTo>
                      <a:pt x="153" y="152"/>
                      <a:pt x="153" y="152"/>
                      <a:pt x="154" y="152"/>
                    </a:cubicBezTo>
                    <a:cubicBezTo>
                      <a:pt x="154" y="152"/>
                      <a:pt x="155" y="152"/>
                      <a:pt x="155" y="152"/>
                    </a:cubicBezTo>
                    <a:cubicBezTo>
                      <a:pt x="171" y="136"/>
                      <a:pt x="180" y="114"/>
                      <a:pt x="180" y="90"/>
                    </a:cubicBezTo>
                    <a:cubicBezTo>
                      <a:pt x="180" y="40"/>
                      <a:pt x="140" y="0"/>
                      <a:pt x="90" y="0"/>
                    </a:cubicBezTo>
                    <a:cubicBezTo>
                      <a:pt x="41" y="0"/>
                      <a:pt x="0" y="40"/>
                      <a:pt x="0" y="90"/>
                    </a:cubicBezTo>
                    <a:cubicBezTo>
                      <a:pt x="0" y="114"/>
                      <a:pt x="10" y="136"/>
                      <a:pt x="25" y="152"/>
                    </a:cubicBezTo>
                    <a:cubicBezTo>
                      <a:pt x="148" y="152"/>
                      <a:pt x="148" y="152"/>
                      <a:pt x="148" y="152"/>
                    </a:cubicBezTo>
                    <a:cubicBezTo>
                      <a:pt x="150" y="152"/>
                      <a:pt x="151" y="152"/>
                      <a:pt x="153"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12" name="Aichitds5-4"/>
              <p:cNvSpPr/>
              <p:nvPr>
                <p:custDataLst>
                  <p:tags r:id="rId15"/>
                </p:custDataLst>
              </p:nvPr>
            </p:nvSpPr>
            <p:spPr bwMode="auto">
              <a:xfrm>
                <a:off x="1279150" y="4024313"/>
                <a:ext cx="512763" cy="131763"/>
              </a:xfrm>
              <a:custGeom>
                <a:avLst/>
                <a:gdLst>
                  <a:gd name="T0" fmla="*/ 318 w 343"/>
                  <a:gd name="T1" fmla="*/ 43 h 88"/>
                  <a:gd name="T2" fmla="*/ 275 w 343"/>
                  <a:gd name="T3" fmla="*/ 7 h 88"/>
                  <a:gd name="T4" fmla="*/ 249 w 343"/>
                  <a:gd name="T5" fmla="*/ 0 h 88"/>
                  <a:gd name="T6" fmla="*/ 243 w 343"/>
                  <a:gd name="T7" fmla="*/ 0 h 88"/>
                  <a:gd name="T8" fmla="*/ 99 w 343"/>
                  <a:gd name="T9" fmla="*/ 0 h 88"/>
                  <a:gd name="T10" fmla="*/ 94 w 343"/>
                  <a:gd name="T11" fmla="*/ 0 h 88"/>
                  <a:gd name="T12" fmla="*/ 68 w 343"/>
                  <a:gd name="T13" fmla="*/ 7 h 88"/>
                  <a:gd name="T14" fmla="*/ 5 w 343"/>
                  <a:gd name="T15" fmla="*/ 76 h 88"/>
                  <a:gd name="T16" fmla="*/ 0 w 343"/>
                  <a:gd name="T17" fmla="*/ 88 h 88"/>
                  <a:gd name="T18" fmla="*/ 343 w 343"/>
                  <a:gd name="T19" fmla="*/ 88 h 88"/>
                  <a:gd name="T20" fmla="*/ 318 w 343"/>
                  <a:gd name="T21"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88">
                    <a:moveTo>
                      <a:pt x="318" y="43"/>
                    </a:moveTo>
                    <a:cubicBezTo>
                      <a:pt x="303" y="24"/>
                      <a:pt x="288" y="13"/>
                      <a:pt x="275" y="7"/>
                    </a:cubicBezTo>
                    <a:cubicBezTo>
                      <a:pt x="262" y="1"/>
                      <a:pt x="252" y="0"/>
                      <a:pt x="249" y="0"/>
                    </a:cubicBezTo>
                    <a:cubicBezTo>
                      <a:pt x="247" y="0"/>
                      <a:pt x="245" y="0"/>
                      <a:pt x="243" y="0"/>
                    </a:cubicBezTo>
                    <a:cubicBezTo>
                      <a:pt x="99" y="0"/>
                      <a:pt x="99" y="0"/>
                      <a:pt x="99" y="0"/>
                    </a:cubicBezTo>
                    <a:cubicBezTo>
                      <a:pt x="97" y="0"/>
                      <a:pt x="96" y="0"/>
                      <a:pt x="94" y="0"/>
                    </a:cubicBezTo>
                    <a:cubicBezTo>
                      <a:pt x="91" y="0"/>
                      <a:pt x="81" y="1"/>
                      <a:pt x="68" y="7"/>
                    </a:cubicBezTo>
                    <a:cubicBezTo>
                      <a:pt x="48" y="16"/>
                      <a:pt x="23" y="36"/>
                      <a:pt x="5" y="76"/>
                    </a:cubicBezTo>
                    <a:cubicBezTo>
                      <a:pt x="3" y="80"/>
                      <a:pt x="1" y="84"/>
                      <a:pt x="0" y="88"/>
                    </a:cubicBezTo>
                    <a:cubicBezTo>
                      <a:pt x="343" y="88"/>
                      <a:pt x="343" y="88"/>
                      <a:pt x="343" y="88"/>
                    </a:cubicBezTo>
                    <a:cubicBezTo>
                      <a:pt x="335" y="69"/>
                      <a:pt x="327" y="55"/>
                      <a:pt x="318"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13" name="Aichitds5-5"/>
              <p:cNvSpPr/>
              <p:nvPr>
                <p:custDataLst>
                  <p:tags r:id="rId16"/>
                </p:custDataLst>
              </p:nvPr>
            </p:nvSpPr>
            <p:spPr bwMode="auto">
              <a:xfrm>
                <a:off x="2018925" y="3784601"/>
                <a:ext cx="269875" cy="228600"/>
              </a:xfrm>
              <a:custGeom>
                <a:avLst/>
                <a:gdLst>
                  <a:gd name="T0" fmla="*/ 152 w 180"/>
                  <a:gd name="T1" fmla="*/ 152 h 152"/>
                  <a:gd name="T2" fmla="*/ 153 w 180"/>
                  <a:gd name="T3" fmla="*/ 152 h 152"/>
                  <a:gd name="T4" fmla="*/ 155 w 180"/>
                  <a:gd name="T5" fmla="*/ 152 h 152"/>
                  <a:gd name="T6" fmla="*/ 180 w 180"/>
                  <a:gd name="T7" fmla="*/ 90 h 152"/>
                  <a:gd name="T8" fmla="*/ 90 w 180"/>
                  <a:gd name="T9" fmla="*/ 0 h 152"/>
                  <a:gd name="T10" fmla="*/ 0 w 180"/>
                  <a:gd name="T11" fmla="*/ 90 h 152"/>
                  <a:gd name="T12" fmla="*/ 25 w 180"/>
                  <a:gd name="T13" fmla="*/ 152 h 152"/>
                  <a:gd name="T14" fmla="*/ 147 w 180"/>
                  <a:gd name="T15" fmla="*/ 152 h 152"/>
                  <a:gd name="T16" fmla="*/ 152 w 18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52">
                    <a:moveTo>
                      <a:pt x="152" y="152"/>
                    </a:moveTo>
                    <a:cubicBezTo>
                      <a:pt x="152" y="152"/>
                      <a:pt x="153" y="152"/>
                      <a:pt x="153" y="152"/>
                    </a:cubicBezTo>
                    <a:cubicBezTo>
                      <a:pt x="154" y="152"/>
                      <a:pt x="154" y="152"/>
                      <a:pt x="155" y="152"/>
                    </a:cubicBezTo>
                    <a:cubicBezTo>
                      <a:pt x="170" y="136"/>
                      <a:pt x="180" y="114"/>
                      <a:pt x="180" y="90"/>
                    </a:cubicBezTo>
                    <a:cubicBezTo>
                      <a:pt x="180" y="40"/>
                      <a:pt x="139" y="0"/>
                      <a:pt x="90" y="0"/>
                    </a:cubicBezTo>
                    <a:cubicBezTo>
                      <a:pt x="40" y="0"/>
                      <a:pt x="0" y="40"/>
                      <a:pt x="0" y="90"/>
                    </a:cubicBezTo>
                    <a:cubicBezTo>
                      <a:pt x="0" y="114"/>
                      <a:pt x="9" y="136"/>
                      <a:pt x="25" y="152"/>
                    </a:cubicBezTo>
                    <a:cubicBezTo>
                      <a:pt x="147" y="152"/>
                      <a:pt x="147" y="152"/>
                      <a:pt x="147" y="152"/>
                    </a:cubicBezTo>
                    <a:cubicBezTo>
                      <a:pt x="149" y="152"/>
                      <a:pt x="150" y="152"/>
                      <a:pt x="152"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14" name="Aichitds5-6"/>
              <p:cNvSpPr/>
              <p:nvPr>
                <p:custDataLst>
                  <p:tags r:id="rId17"/>
                </p:custDataLst>
              </p:nvPr>
            </p:nvSpPr>
            <p:spPr bwMode="auto">
              <a:xfrm>
                <a:off x="1876050" y="4024313"/>
                <a:ext cx="512763" cy="131763"/>
              </a:xfrm>
              <a:custGeom>
                <a:avLst/>
                <a:gdLst>
                  <a:gd name="T0" fmla="*/ 318 w 343"/>
                  <a:gd name="T1" fmla="*/ 43 h 88"/>
                  <a:gd name="T2" fmla="*/ 275 w 343"/>
                  <a:gd name="T3" fmla="*/ 7 h 88"/>
                  <a:gd name="T4" fmla="*/ 249 w 343"/>
                  <a:gd name="T5" fmla="*/ 0 h 88"/>
                  <a:gd name="T6" fmla="*/ 244 w 343"/>
                  <a:gd name="T7" fmla="*/ 0 h 88"/>
                  <a:gd name="T8" fmla="*/ 99 w 343"/>
                  <a:gd name="T9" fmla="*/ 0 h 88"/>
                  <a:gd name="T10" fmla="*/ 94 w 343"/>
                  <a:gd name="T11" fmla="*/ 0 h 88"/>
                  <a:gd name="T12" fmla="*/ 68 w 343"/>
                  <a:gd name="T13" fmla="*/ 7 h 88"/>
                  <a:gd name="T14" fmla="*/ 5 w 343"/>
                  <a:gd name="T15" fmla="*/ 76 h 88"/>
                  <a:gd name="T16" fmla="*/ 0 w 343"/>
                  <a:gd name="T17" fmla="*/ 88 h 88"/>
                  <a:gd name="T18" fmla="*/ 343 w 343"/>
                  <a:gd name="T19" fmla="*/ 88 h 88"/>
                  <a:gd name="T20" fmla="*/ 318 w 343"/>
                  <a:gd name="T21" fmla="*/ 4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88">
                    <a:moveTo>
                      <a:pt x="318" y="43"/>
                    </a:moveTo>
                    <a:cubicBezTo>
                      <a:pt x="304" y="24"/>
                      <a:pt x="288" y="13"/>
                      <a:pt x="275" y="7"/>
                    </a:cubicBezTo>
                    <a:cubicBezTo>
                      <a:pt x="262" y="1"/>
                      <a:pt x="252" y="0"/>
                      <a:pt x="249" y="0"/>
                    </a:cubicBezTo>
                    <a:cubicBezTo>
                      <a:pt x="247" y="0"/>
                      <a:pt x="246" y="0"/>
                      <a:pt x="244" y="0"/>
                    </a:cubicBezTo>
                    <a:cubicBezTo>
                      <a:pt x="99" y="0"/>
                      <a:pt x="99" y="0"/>
                      <a:pt x="99" y="0"/>
                    </a:cubicBezTo>
                    <a:cubicBezTo>
                      <a:pt x="98" y="0"/>
                      <a:pt x="96" y="0"/>
                      <a:pt x="94" y="0"/>
                    </a:cubicBezTo>
                    <a:cubicBezTo>
                      <a:pt x="91" y="0"/>
                      <a:pt x="81" y="1"/>
                      <a:pt x="68" y="7"/>
                    </a:cubicBezTo>
                    <a:cubicBezTo>
                      <a:pt x="48" y="16"/>
                      <a:pt x="23" y="36"/>
                      <a:pt x="5" y="76"/>
                    </a:cubicBezTo>
                    <a:cubicBezTo>
                      <a:pt x="3" y="80"/>
                      <a:pt x="2" y="84"/>
                      <a:pt x="0" y="88"/>
                    </a:cubicBezTo>
                    <a:cubicBezTo>
                      <a:pt x="343" y="88"/>
                      <a:pt x="343" y="88"/>
                      <a:pt x="343" y="88"/>
                    </a:cubicBezTo>
                    <a:cubicBezTo>
                      <a:pt x="336" y="69"/>
                      <a:pt x="327" y="55"/>
                      <a:pt x="318" y="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25" name="Aichitds5-7"/>
              <p:cNvSpPr/>
              <p:nvPr>
                <p:custDataLst>
                  <p:tags r:id="rId18"/>
                </p:custDataLst>
              </p:nvPr>
            </p:nvSpPr>
            <p:spPr bwMode="auto">
              <a:xfrm>
                <a:off x="3763588" y="3784601"/>
                <a:ext cx="269875" cy="228600"/>
              </a:xfrm>
              <a:custGeom>
                <a:avLst/>
                <a:gdLst>
                  <a:gd name="T0" fmla="*/ 27 w 180"/>
                  <a:gd name="T1" fmla="*/ 152 h 152"/>
                  <a:gd name="T2" fmla="*/ 32 w 180"/>
                  <a:gd name="T3" fmla="*/ 152 h 152"/>
                  <a:gd name="T4" fmla="*/ 155 w 180"/>
                  <a:gd name="T5" fmla="*/ 152 h 152"/>
                  <a:gd name="T6" fmla="*/ 180 w 180"/>
                  <a:gd name="T7" fmla="*/ 90 h 152"/>
                  <a:gd name="T8" fmla="*/ 90 w 180"/>
                  <a:gd name="T9" fmla="*/ 0 h 152"/>
                  <a:gd name="T10" fmla="*/ 0 w 180"/>
                  <a:gd name="T11" fmla="*/ 90 h 152"/>
                  <a:gd name="T12" fmla="*/ 24 w 180"/>
                  <a:gd name="T13" fmla="*/ 152 h 152"/>
                  <a:gd name="T14" fmla="*/ 26 w 180"/>
                  <a:gd name="T15" fmla="*/ 152 h 152"/>
                  <a:gd name="T16" fmla="*/ 27 w 18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52">
                    <a:moveTo>
                      <a:pt x="27" y="152"/>
                    </a:moveTo>
                    <a:cubicBezTo>
                      <a:pt x="29" y="152"/>
                      <a:pt x="30" y="152"/>
                      <a:pt x="32" y="152"/>
                    </a:cubicBezTo>
                    <a:cubicBezTo>
                      <a:pt x="155" y="152"/>
                      <a:pt x="155" y="152"/>
                      <a:pt x="155" y="152"/>
                    </a:cubicBezTo>
                    <a:cubicBezTo>
                      <a:pt x="170" y="136"/>
                      <a:pt x="180" y="114"/>
                      <a:pt x="180" y="90"/>
                    </a:cubicBezTo>
                    <a:cubicBezTo>
                      <a:pt x="180" y="40"/>
                      <a:pt x="139" y="0"/>
                      <a:pt x="90" y="0"/>
                    </a:cubicBezTo>
                    <a:cubicBezTo>
                      <a:pt x="40" y="0"/>
                      <a:pt x="0" y="40"/>
                      <a:pt x="0" y="90"/>
                    </a:cubicBezTo>
                    <a:cubicBezTo>
                      <a:pt x="0" y="114"/>
                      <a:pt x="9" y="136"/>
                      <a:pt x="24" y="152"/>
                    </a:cubicBezTo>
                    <a:cubicBezTo>
                      <a:pt x="25" y="152"/>
                      <a:pt x="26" y="152"/>
                      <a:pt x="26" y="152"/>
                    </a:cubicBezTo>
                    <a:cubicBezTo>
                      <a:pt x="26" y="152"/>
                      <a:pt x="27" y="152"/>
                      <a:pt x="27"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31" name="Aichitds5-8"/>
              <p:cNvSpPr/>
              <p:nvPr>
                <p:custDataLst>
                  <p:tags r:id="rId19"/>
                </p:custDataLst>
              </p:nvPr>
            </p:nvSpPr>
            <p:spPr bwMode="auto">
              <a:xfrm>
                <a:off x="3661988" y="4024313"/>
                <a:ext cx="512763" cy="131763"/>
              </a:xfrm>
              <a:custGeom>
                <a:avLst/>
                <a:gdLst>
                  <a:gd name="T0" fmla="*/ 338 w 343"/>
                  <a:gd name="T1" fmla="*/ 76 h 88"/>
                  <a:gd name="T2" fmla="*/ 275 w 343"/>
                  <a:gd name="T3" fmla="*/ 7 h 88"/>
                  <a:gd name="T4" fmla="*/ 249 w 343"/>
                  <a:gd name="T5" fmla="*/ 0 h 88"/>
                  <a:gd name="T6" fmla="*/ 244 w 343"/>
                  <a:gd name="T7" fmla="*/ 0 h 88"/>
                  <a:gd name="T8" fmla="*/ 99 w 343"/>
                  <a:gd name="T9" fmla="*/ 0 h 88"/>
                  <a:gd name="T10" fmla="*/ 94 w 343"/>
                  <a:gd name="T11" fmla="*/ 0 h 88"/>
                  <a:gd name="T12" fmla="*/ 68 w 343"/>
                  <a:gd name="T13" fmla="*/ 7 h 88"/>
                  <a:gd name="T14" fmla="*/ 25 w 343"/>
                  <a:gd name="T15" fmla="*/ 43 h 88"/>
                  <a:gd name="T16" fmla="*/ 0 w 343"/>
                  <a:gd name="T17" fmla="*/ 88 h 88"/>
                  <a:gd name="T18" fmla="*/ 343 w 343"/>
                  <a:gd name="T19" fmla="*/ 88 h 88"/>
                  <a:gd name="T20" fmla="*/ 338 w 343"/>
                  <a:gd name="T21"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88">
                    <a:moveTo>
                      <a:pt x="338" y="76"/>
                    </a:moveTo>
                    <a:cubicBezTo>
                      <a:pt x="320" y="36"/>
                      <a:pt x="295" y="16"/>
                      <a:pt x="275" y="7"/>
                    </a:cubicBezTo>
                    <a:cubicBezTo>
                      <a:pt x="262" y="1"/>
                      <a:pt x="252" y="0"/>
                      <a:pt x="249" y="0"/>
                    </a:cubicBezTo>
                    <a:cubicBezTo>
                      <a:pt x="247" y="0"/>
                      <a:pt x="246" y="0"/>
                      <a:pt x="244" y="0"/>
                    </a:cubicBezTo>
                    <a:cubicBezTo>
                      <a:pt x="99" y="0"/>
                      <a:pt x="99" y="0"/>
                      <a:pt x="99" y="0"/>
                    </a:cubicBezTo>
                    <a:cubicBezTo>
                      <a:pt x="98" y="0"/>
                      <a:pt x="96" y="0"/>
                      <a:pt x="94" y="0"/>
                    </a:cubicBezTo>
                    <a:cubicBezTo>
                      <a:pt x="91" y="0"/>
                      <a:pt x="81" y="1"/>
                      <a:pt x="68" y="7"/>
                    </a:cubicBezTo>
                    <a:cubicBezTo>
                      <a:pt x="55" y="13"/>
                      <a:pt x="39" y="24"/>
                      <a:pt x="25" y="43"/>
                    </a:cubicBezTo>
                    <a:cubicBezTo>
                      <a:pt x="16" y="55"/>
                      <a:pt x="8" y="69"/>
                      <a:pt x="0" y="88"/>
                    </a:cubicBezTo>
                    <a:cubicBezTo>
                      <a:pt x="343" y="88"/>
                      <a:pt x="343" y="88"/>
                      <a:pt x="343" y="88"/>
                    </a:cubicBezTo>
                    <a:cubicBezTo>
                      <a:pt x="341" y="84"/>
                      <a:pt x="340" y="80"/>
                      <a:pt x="338"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15" name="Aichitds5-9"/>
              <p:cNvSpPr/>
              <p:nvPr>
                <p:custDataLst>
                  <p:tags r:id="rId20"/>
                </p:custDataLst>
              </p:nvPr>
            </p:nvSpPr>
            <p:spPr bwMode="auto">
              <a:xfrm>
                <a:off x="3177800" y="3784601"/>
                <a:ext cx="268288" cy="228600"/>
              </a:xfrm>
              <a:custGeom>
                <a:avLst/>
                <a:gdLst>
                  <a:gd name="T0" fmla="*/ 27 w 180"/>
                  <a:gd name="T1" fmla="*/ 152 h 152"/>
                  <a:gd name="T2" fmla="*/ 32 w 180"/>
                  <a:gd name="T3" fmla="*/ 152 h 152"/>
                  <a:gd name="T4" fmla="*/ 155 w 180"/>
                  <a:gd name="T5" fmla="*/ 152 h 152"/>
                  <a:gd name="T6" fmla="*/ 180 w 180"/>
                  <a:gd name="T7" fmla="*/ 90 h 152"/>
                  <a:gd name="T8" fmla="*/ 90 w 180"/>
                  <a:gd name="T9" fmla="*/ 0 h 152"/>
                  <a:gd name="T10" fmla="*/ 0 w 180"/>
                  <a:gd name="T11" fmla="*/ 90 h 152"/>
                  <a:gd name="T12" fmla="*/ 24 w 180"/>
                  <a:gd name="T13" fmla="*/ 152 h 152"/>
                  <a:gd name="T14" fmla="*/ 26 w 180"/>
                  <a:gd name="T15" fmla="*/ 152 h 152"/>
                  <a:gd name="T16" fmla="*/ 27 w 18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52">
                    <a:moveTo>
                      <a:pt x="27" y="152"/>
                    </a:moveTo>
                    <a:cubicBezTo>
                      <a:pt x="29" y="152"/>
                      <a:pt x="30" y="152"/>
                      <a:pt x="32" y="152"/>
                    </a:cubicBezTo>
                    <a:cubicBezTo>
                      <a:pt x="155" y="152"/>
                      <a:pt x="155" y="152"/>
                      <a:pt x="155" y="152"/>
                    </a:cubicBezTo>
                    <a:cubicBezTo>
                      <a:pt x="170" y="136"/>
                      <a:pt x="180" y="114"/>
                      <a:pt x="180" y="90"/>
                    </a:cubicBezTo>
                    <a:cubicBezTo>
                      <a:pt x="180" y="40"/>
                      <a:pt x="139" y="0"/>
                      <a:pt x="90" y="0"/>
                    </a:cubicBezTo>
                    <a:cubicBezTo>
                      <a:pt x="40" y="0"/>
                      <a:pt x="0" y="40"/>
                      <a:pt x="0" y="90"/>
                    </a:cubicBezTo>
                    <a:cubicBezTo>
                      <a:pt x="0" y="114"/>
                      <a:pt x="9" y="136"/>
                      <a:pt x="24" y="152"/>
                    </a:cubicBezTo>
                    <a:cubicBezTo>
                      <a:pt x="25" y="152"/>
                      <a:pt x="26" y="152"/>
                      <a:pt x="26" y="152"/>
                    </a:cubicBezTo>
                    <a:cubicBezTo>
                      <a:pt x="26" y="152"/>
                      <a:pt x="27" y="152"/>
                      <a:pt x="27"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16" name="Aichitds5-10"/>
              <p:cNvSpPr/>
              <p:nvPr>
                <p:custDataLst>
                  <p:tags r:id="rId21"/>
                </p:custDataLst>
              </p:nvPr>
            </p:nvSpPr>
            <p:spPr bwMode="auto">
              <a:xfrm>
                <a:off x="3076200" y="4024313"/>
                <a:ext cx="512763" cy="131763"/>
              </a:xfrm>
              <a:custGeom>
                <a:avLst/>
                <a:gdLst>
                  <a:gd name="T0" fmla="*/ 338 w 343"/>
                  <a:gd name="T1" fmla="*/ 76 h 88"/>
                  <a:gd name="T2" fmla="*/ 275 w 343"/>
                  <a:gd name="T3" fmla="*/ 7 h 88"/>
                  <a:gd name="T4" fmla="*/ 249 w 343"/>
                  <a:gd name="T5" fmla="*/ 0 h 88"/>
                  <a:gd name="T6" fmla="*/ 244 w 343"/>
                  <a:gd name="T7" fmla="*/ 0 h 88"/>
                  <a:gd name="T8" fmla="*/ 99 w 343"/>
                  <a:gd name="T9" fmla="*/ 0 h 88"/>
                  <a:gd name="T10" fmla="*/ 94 w 343"/>
                  <a:gd name="T11" fmla="*/ 0 h 88"/>
                  <a:gd name="T12" fmla="*/ 68 w 343"/>
                  <a:gd name="T13" fmla="*/ 7 h 88"/>
                  <a:gd name="T14" fmla="*/ 25 w 343"/>
                  <a:gd name="T15" fmla="*/ 43 h 88"/>
                  <a:gd name="T16" fmla="*/ 0 w 343"/>
                  <a:gd name="T17" fmla="*/ 88 h 88"/>
                  <a:gd name="T18" fmla="*/ 343 w 343"/>
                  <a:gd name="T19" fmla="*/ 88 h 88"/>
                  <a:gd name="T20" fmla="*/ 338 w 343"/>
                  <a:gd name="T21"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88">
                    <a:moveTo>
                      <a:pt x="338" y="76"/>
                    </a:moveTo>
                    <a:cubicBezTo>
                      <a:pt x="320" y="36"/>
                      <a:pt x="295" y="16"/>
                      <a:pt x="275" y="7"/>
                    </a:cubicBezTo>
                    <a:cubicBezTo>
                      <a:pt x="262" y="1"/>
                      <a:pt x="252" y="0"/>
                      <a:pt x="249" y="0"/>
                    </a:cubicBezTo>
                    <a:cubicBezTo>
                      <a:pt x="247" y="0"/>
                      <a:pt x="246" y="0"/>
                      <a:pt x="244" y="0"/>
                    </a:cubicBezTo>
                    <a:cubicBezTo>
                      <a:pt x="99" y="0"/>
                      <a:pt x="99" y="0"/>
                      <a:pt x="99" y="0"/>
                    </a:cubicBezTo>
                    <a:cubicBezTo>
                      <a:pt x="98" y="0"/>
                      <a:pt x="96" y="0"/>
                      <a:pt x="94" y="0"/>
                    </a:cubicBezTo>
                    <a:cubicBezTo>
                      <a:pt x="91" y="0"/>
                      <a:pt x="81" y="1"/>
                      <a:pt x="68" y="7"/>
                    </a:cubicBezTo>
                    <a:cubicBezTo>
                      <a:pt x="55" y="13"/>
                      <a:pt x="39" y="24"/>
                      <a:pt x="25" y="43"/>
                    </a:cubicBezTo>
                    <a:cubicBezTo>
                      <a:pt x="16" y="55"/>
                      <a:pt x="8" y="69"/>
                      <a:pt x="0" y="88"/>
                    </a:cubicBezTo>
                    <a:cubicBezTo>
                      <a:pt x="343" y="88"/>
                      <a:pt x="343" y="88"/>
                      <a:pt x="343" y="88"/>
                    </a:cubicBezTo>
                    <a:cubicBezTo>
                      <a:pt x="341" y="84"/>
                      <a:pt x="340" y="80"/>
                      <a:pt x="338"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17" name="Aichitds5-11"/>
              <p:cNvSpPr/>
              <p:nvPr>
                <p:custDataLst>
                  <p:tags r:id="rId22"/>
                </p:custDataLst>
              </p:nvPr>
            </p:nvSpPr>
            <p:spPr bwMode="auto">
              <a:xfrm>
                <a:off x="2579313" y="3784601"/>
                <a:ext cx="268288" cy="228600"/>
              </a:xfrm>
              <a:custGeom>
                <a:avLst/>
                <a:gdLst>
                  <a:gd name="T0" fmla="*/ 28 w 180"/>
                  <a:gd name="T1" fmla="*/ 152 h 152"/>
                  <a:gd name="T2" fmla="*/ 32 w 180"/>
                  <a:gd name="T3" fmla="*/ 152 h 152"/>
                  <a:gd name="T4" fmla="*/ 155 w 180"/>
                  <a:gd name="T5" fmla="*/ 152 h 152"/>
                  <a:gd name="T6" fmla="*/ 180 w 180"/>
                  <a:gd name="T7" fmla="*/ 90 h 152"/>
                  <a:gd name="T8" fmla="*/ 90 w 180"/>
                  <a:gd name="T9" fmla="*/ 0 h 152"/>
                  <a:gd name="T10" fmla="*/ 0 w 180"/>
                  <a:gd name="T11" fmla="*/ 90 h 152"/>
                  <a:gd name="T12" fmla="*/ 25 w 180"/>
                  <a:gd name="T13" fmla="*/ 152 h 152"/>
                  <a:gd name="T14" fmla="*/ 27 w 180"/>
                  <a:gd name="T15" fmla="*/ 152 h 152"/>
                  <a:gd name="T16" fmla="*/ 28 w 180"/>
                  <a:gd name="T17"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0" h="152">
                    <a:moveTo>
                      <a:pt x="28" y="152"/>
                    </a:moveTo>
                    <a:cubicBezTo>
                      <a:pt x="29" y="152"/>
                      <a:pt x="31" y="152"/>
                      <a:pt x="32" y="152"/>
                    </a:cubicBezTo>
                    <a:cubicBezTo>
                      <a:pt x="155" y="152"/>
                      <a:pt x="155" y="152"/>
                      <a:pt x="155" y="152"/>
                    </a:cubicBezTo>
                    <a:cubicBezTo>
                      <a:pt x="171" y="136"/>
                      <a:pt x="180" y="114"/>
                      <a:pt x="180" y="90"/>
                    </a:cubicBezTo>
                    <a:cubicBezTo>
                      <a:pt x="180" y="40"/>
                      <a:pt x="140" y="0"/>
                      <a:pt x="90" y="0"/>
                    </a:cubicBezTo>
                    <a:cubicBezTo>
                      <a:pt x="41" y="0"/>
                      <a:pt x="0" y="40"/>
                      <a:pt x="0" y="90"/>
                    </a:cubicBezTo>
                    <a:cubicBezTo>
                      <a:pt x="0" y="114"/>
                      <a:pt x="10" y="136"/>
                      <a:pt x="25" y="152"/>
                    </a:cubicBezTo>
                    <a:cubicBezTo>
                      <a:pt x="26" y="152"/>
                      <a:pt x="26" y="152"/>
                      <a:pt x="27" y="152"/>
                    </a:cubicBezTo>
                    <a:cubicBezTo>
                      <a:pt x="27" y="152"/>
                      <a:pt x="27" y="152"/>
                      <a:pt x="28" y="1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35" name="Aichitds5-12"/>
              <p:cNvSpPr/>
              <p:nvPr>
                <p:custDataLst>
                  <p:tags r:id="rId23"/>
                </p:custDataLst>
              </p:nvPr>
            </p:nvSpPr>
            <p:spPr bwMode="auto">
              <a:xfrm>
                <a:off x="2479300" y="4024313"/>
                <a:ext cx="512763" cy="131763"/>
              </a:xfrm>
              <a:custGeom>
                <a:avLst/>
                <a:gdLst>
                  <a:gd name="T0" fmla="*/ 338 w 343"/>
                  <a:gd name="T1" fmla="*/ 76 h 88"/>
                  <a:gd name="T2" fmla="*/ 275 w 343"/>
                  <a:gd name="T3" fmla="*/ 7 h 88"/>
                  <a:gd name="T4" fmla="*/ 249 w 343"/>
                  <a:gd name="T5" fmla="*/ 0 h 88"/>
                  <a:gd name="T6" fmla="*/ 244 w 343"/>
                  <a:gd name="T7" fmla="*/ 0 h 88"/>
                  <a:gd name="T8" fmla="*/ 99 w 343"/>
                  <a:gd name="T9" fmla="*/ 0 h 88"/>
                  <a:gd name="T10" fmla="*/ 94 w 343"/>
                  <a:gd name="T11" fmla="*/ 0 h 88"/>
                  <a:gd name="T12" fmla="*/ 68 w 343"/>
                  <a:gd name="T13" fmla="*/ 7 h 88"/>
                  <a:gd name="T14" fmla="*/ 25 w 343"/>
                  <a:gd name="T15" fmla="*/ 43 h 88"/>
                  <a:gd name="T16" fmla="*/ 0 w 343"/>
                  <a:gd name="T17" fmla="*/ 88 h 88"/>
                  <a:gd name="T18" fmla="*/ 343 w 343"/>
                  <a:gd name="T19" fmla="*/ 88 h 88"/>
                  <a:gd name="T20" fmla="*/ 338 w 343"/>
                  <a:gd name="T21" fmla="*/ 76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3" h="88">
                    <a:moveTo>
                      <a:pt x="338" y="76"/>
                    </a:moveTo>
                    <a:cubicBezTo>
                      <a:pt x="320" y="36"/>
                      <a:pt x="294" y="16"/>
                      <a:pt x="275" y="7"/>
                    </a:cubicBezTo>
                    <a:cubicBezTo>
                      <a:pt x="262" y="1"/>
                      <a:pt x="252" y="0"/>
                      <a:pt x="249" y="0"/>
                    </a:cubicBezTo>
                    <a:cubicBezTo>
                      <a:pt x="247" y="0"/>
                      <a:pt x="245" y="0"/>
                      <a:pt x="244" y="0"/>
                    </a:cubicBezTo>
                    <a:cubicBezTo>
                      <a:pt x="99" y="0"/>
                      <a:pt x="99" y="0"/>
                      <a:pt x="99" y="0"/>
                    </a:cubicBezTo>
                    <a:cubicBezTo>
                      <a:pt x="97" y="0"/>
                      <a:pt x="96" y="0"/>
                      <a:pt x="94" y="0"/>
                    </a:cubicBezTo>
                    <a:cubicBezTo>
                      <a:pt x="91" y="0"/>
                      <a:pt x="81" y="1"/>
                      <a:pt x="68" y="7"/>
                    </a:cubicBezTo>
                    <a:cubicBezTo>
                      <a:pt x="55" y="13"/>
                      <a:pt x="39" y="24"/>
                      <a:pt x="25" y="43"/>
                    </a:cubicBezTo>
                    <a:cubicBezTo>
                      <a:pt x="16" y="55"/>
                      <a:pt x="7" y="69"/>
                      <a:pt x="0" y="88"/>
                    </a:cubicBezTo>
                    <a:cubicBezTo>
                      <a:pt x="343" y="88"/>
                      <a:pt x="343" y="88"/>
                      <a:pt x="343" y="88"/>
                    </a:cubicBezTo>
                    <a:cubicBezTo>
                      <a:pt x="341" y="84"/>
                      <a:pt x="339" y="80"/>
                      <a:pt x="338" y="7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24" name="Aichitds5-13"/>
              <p:cNvSpPr/>
              <p:nvPr>
                <p:custDataLst>
                  <p:tags r:id="rId24"/>
                </p:custDataLst>
              </p:nvPr>
            </p:nvSpPr>
            <p:spPr bwMode="auto">
              <a:xfrm>
                <a:off x="961650" y="3544888"/>
                <a:ext cx="220663" cy="220663"/>
              </a:xfrm>
              <a:custGeom>
                <a:avLst/>
                <a:gdLst>
                  <a:gd name="T0" fmla="*/ 74 w 148"/>
                  <a:gd name="T1" fmla="*/ 148 h 148"/>
                  <a:gd name="T2" fmla="*/ 122 w 148"/>
                  <a:gd name="T3" fmla="*/ 131 h 148"/>
                  <a:gd name="T4" fmla="*/ 139 w 148"/>
                  <a:gd name="T5" fmla="*/ 110 h 148"/>
                  <a:gd name="T6" fmla="*/ 148 w 148"/>
                  <a:gd name="T7" fmla="*/ 74 h 148"/>
                  <a:gd name="T8" fmla="*/ 74 w 148"/>
                  <a:gd name="T9" fmla="*/ 0 h 148"/>
                  <a:gd name="T10" fmla="*/ 0 w 148"/>
                  <a:gd name="T11" fmla="*/ 74 h 148"/>
                  <a:gd name="T12" fmla="*/ 74 w 148"/>
                  <a:gd name="T13" fmla="*/ 148 h 148"/>
                </a:gdLst>
                <a:ahLst/>
                <a:cxnLst>
                  <a:cxn ang="0">
                    <a:pos x="T0" y="T1"/>
                  </a:cxn>
                  <a:cxn ang="0">
                    <a:pos x="T2" y="T3"/>
                  </a:cxn>
                  <a:cxn ang="0">
                    <a:pos x="T4" y="T5"/>
                  </a:cxn>
                  <a:cxn ang="0">
                    <a:pos x="T6" y="T7"/>
                  </a:cxn>
                  <a:cxn ang="0">
                    <a:pos x="T8" y="T9"/>
                  </a:cxn>
                  <a:cxn ang="0">
                    <a:pos x="T10" y="T11"/>
                  </a:cxn>
                  <a:cxn ang="0">
                    <a:pos x="T12" y="T13"/>
                  </a:cxn>
                </a:cxnLst>
                <a:rect l="0" t="0" r="r" b="b"/>
                <a:pathLst>
                  <a:path w="148" h="148">
                    <a:moveTo>
                      <a:pt x="74" y="148"/>
                    </a:moveTo>
                    <a:cubicBezTo>
                      <a:pt x="92" y="148"/>
                      <a:pt x="109" y="142"/>
                      <a:pt x="122" y="131"/>
                    </a:cubicBezTo>
                    <a:cubicBezTo>
                      <a:pt x="126" y="123"/>
                      <a:pt x="132" y="116"/>
                      <a:pt x="139" y="110"/>
                    </a:cubicBezTo>
                    <a:cubicBezTo>
                      <a:pt x="145" y="99"/>
                      <a:pt x="148" y="87"/>
                      <a:pt x="148" y="74"/>
                    </a:cubicBezTo>
                    <a:cubicBezTo>
                      <a:pt x="148" y="33"/>
                      <a:pt x="115" y="0"/>
                      <a:pt x="74" y="0"/>
                    </a:cubicBezTo>
                    <a:cubicBezTo>
                      <a:pt x="33" y="0"/>
                      <a:pt x="0" y="33"/>
                      <a:pt x="0" y="74"/>
                    </a:cubicBezTo>
                    <a:cubicBezTo>
                      <a:pt x="0" y="115"/>
                      <a:pt x="33" y="148"/>
                      <a:pt x="74" y="1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37" name="Aichitds5-14"/>
              <p:cNvSpPr/>
              <p:nvPr>
                <p:custDataLst>
                  <p:tags r:id="rId25"/>
                </p:custDataLst>
              </p:nvPr>
            </p:nvSpPr>
            <p:spPr bwMode="auto">
              <a:xfrm>
                <a:off x="1302963" y="3544888"/>
                <a:ext cx="220663" cy="220663"/>
              </a:xfrm>
              <a:custGeom>
                <a:avLst/>
                <a:gdLst>
                  <a:gd name="T0" fmla="*/ 60 w 148"/>
                  <a:gd name="T1" fmla="*/ 147 h 148"/>
                  <a:gd name="T2" fmla="*/ 74 w 148"/>
                  <a:gd name="T3" fmla="*/ 148 h 148"/>
                  <a:gd name="T4" fmla="*/ 148 w 148"/>
                  <a:gd name="T5" fmla="*/ 74 h 148"/>
                  <a:gd name="T6" fmla="*/ 74 w 148"/>
                  <a:gd name="T7" fmla="*/ 0 h 148"/>
                  <a:gd name="T8" fmla="*/ 0 w 148"/>
                  <a:gd name="T9" fmla="*/ 74 h 148"/>
                  <a:gd name="T10" fmla="*/ 2 w 148"/>
                  <a:gd name="T11" fmla="*/ 90 h 148"/>
                  <a:gd name="T12" fmla="*/ 60 w 148"/>
                  <a:gd name="T13" fmla="*/ 147 h 148"/>
                </a:gdLst>
                <a:ahLst/>
                <a:cxnLst>
                  <a:cxn ang="0">
                    <a:pos x="T0" y="T1"/>
                  </a:cxn>
                  <a:cxn ang="0">
                    <a:pos x="T2" y="T3"/>
                  </a:cxn>
                  <a:cxn ang="0">
                    <a:pos x="T4" y="T5"/>
                  </a:cxn>
                  <a:cxn ang="0">
                    <a:pos x="T6" y="T7"/>
                  </a:cxn>
                  <a:cxn ang="0">
                    <a:pos x="T8" y="T9"/>
                  </a:cxn>
                  <a:cxn ang="0">
                    <a:pos x="T10" y="T11"/>
                  </a:cxn>
                  <a:cxn ang="0">
                    <a:pos x="T12" y="T13"/>
                  </a:cxn>
                </a:cxnLst>
                <a:rect l="0" t="0" r="r" b="b"/>
                <a:pathLst>
                  <a:path w="148" h="148">
                    <a:moveTo>
                      <a:pt x="60" y="147"/>
                    </a:moveTo>
                    <a:cubicBezTo>
                      <a:pt x="65" y="148"/>
                      <a:pt x="70" y="148"/>
                      <a:pt x="74" y="148"/>
                    </a:cubicBezTo>
                    <a:cubicBezTo>
                      <a:pt x="115" y="148"/>
                      <a:pt x="148" y="115"/>
                      <a:pt x="148" y="74"/>
                    </a:cubicBezTo>
                    <a:cubicBezTo>
                      <a:pt x="148" y="33"/>
                      <a:pt x="115" y="0"/>
                      <a:pt x="74" y="0"/>
                    </a:cubicBezTo>
                    <a:cubicBezTo>
                      <a:pt x="34" y="0"/>
                      <a:pt x="0" y="33"/>
                      <a:pt x="0" y="74"/>
                    </a:cubicBezTo>
                    <a:cubicBezTo>
                      <a:pt x="0" y="80"/>
                      <a:pt x="1" y="85"/>
                      <a:pt x="2" y="90"/>
                    </a:cubicBezTo>
                    <a:cubicBezTo>
                      <a:pt x="29" y="99"/>
                      <a:pt x="51" y="120"/>
                      <a:pt x="60"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38" name="Aichitds5-15"/>
              <p:cNvSpPr/>
              <p:nvPr>
                <p:custDataLst>
                  <p:tags r:id="rId26"/>
                </p:custDataLst>
              </p:nvPr>
            </p:nvSpPr>
            <p:spPr bwMode="auto">
              <a:xfrm>
                <a:off x="1645863" y="3544888"/>
                <a:ext cx="220663" cy="214313"/>
              </a:xfrm>
              <a:custGeom>
                <a:avLst/>
                <a:gdLst>
                  <a:gd name="T0" fmla="*/ 136 w 148"/>
                  <a:gd name="T1" fmla="*/ 86 h 144"/>
                  <a:gd name="T2" fmla="*/ 147 w 148"/>
                  <a:gd name="T3" fmla="*/ 86 h 144"/>
                  <a:gd name="T4" fmla="*/ 148 w 148"/>
                  <a:gd name="T5" fmla="*/ 74 h 144"/>
                  <a:gd name="T6" fmla="*/ 74 w 148"/>
                  <a:gd name="T7" fmla="*/ 0 h 144"/>
                  <a:gd name="T8" fmla="*/ 0 w 148"/>
                  <a:gd name="T9" fmla="*/ 74 h 144"/>
                  <a:gd name="T10" fmla="*/ 50 w 148"/>
                  <a:gd name="T11" fmla="*/ 144 h 144"/>
                  <a:gd name="T12" fmla="*/ 136 w 148"/>
                  <a:gd name="T13" fmla="*/ 86 h 144"/>
                </a:gdLst>
                <a:ahLst/>
                <a:cxnLst>
                  <a:cxn ang="0">
                    <a:pos x="T0" y="T1"/>
                  </a:cxn>
                  <a:cxn ang="0">
                    <a:pos x="T2" y="T3"/>
                  </a:cxn>
                  <a:cxn ang="0">
                    <a:pos x="T4" y="T5"/>
                  </a:cxn>
                  <a:cxn ang="0">
                    <a:pos x="T6" y="T7"/>
                  </a:cxn>
                  <a:cxn ang="0">
                    <a:pos x="T8" y="T9"/>
                  </a:cxn>
                  <a:cxn ang="0">
                    <a:pos x="T10" y="T11"/>
                  </a:cxn>
                  <a:cxn ang="0">
                    <a:pos x="T12" y="T13"/>
                  </a:cxn>
                </a:cxnLst>
                <a:rect l="0" t="0" r="r" b="b"/>
                <a:pathLst>
                  <a:path w="148" h="144">
                    <a:moveTo>
                      <a:pt x="136" y="86"/>
                    </a:moveTo>
                    <a:cubicBezTo>
                      <a:pt x="139" y="86"/>
                      <a:pt x="143" y="86"/>
                      <a:pt x="147" y="86"/>
                    </a:cubicBezTo>
                    <a:cubicBezTo>
                      <a:pt x="148" y="82"/>
                      <a:pt x="148" y="78"/>
                      <a:pt x="148" y="74"/>
                    </a:cubicBezTo>
                    <a:cubicBezTo>
                      <a:pt x="148" y="33"/>
                      <a:pt x="115" y="0"/>
                      <a:pt x="74" y="0"/>
                    </a:cubicBezTo>
                    <a:cubicBezTo>
                      <a:pt x="33" y="0"/>
                      <a:pt x="0" y="33"/>
                      <a:pt x="0" y="74"/>
                    </a:cubicBezTo>
                    <a:cubicBezTo>
                      <a:pt x="0" y="106"/>
                      <a:pt x="21" y="134"/>
                      <a:pt x="50" y="144"/>
                    </a:cubicBezTo>
                    <a:cubicBezTo>
                      <a:pt x="63" y="110"/>
                      <a:pt x="97" y="86"/>
                      <a:pt x="13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39" name="Aichitds5-16"/>
              <p:cNvSpPr>
                <a:spLocks noChangeArrowheads="1"/>
              </p:cNvSpPr>
              <p:nvPr>
                <p:custDataLst>
                  <p:tags r:id="rId27"/>
                </p:custDataLst>
              </p:nvPr>
            </p:nvSpPr>
            <p:spPr bwMode="auto">
              <a:xfrm>
                <a:off x="1987175" y="3544888"/>
                <a:ext cx="222250" cy="220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40" name="Aichitds5-17"/>
              <p:cNvSpPr/>
              <p:nvPr>
                <p:custDataLst>
                  <p:tags r:id="rId28"/>
                </p:custDataLst>
              </p:nvPr>
            </p:nvSpPr>
            <p:spPr bwMode="auto">
              <a:xfrm>
                <a:off x="2328488" y="3544888"/>
                <a:ext cx="222250" cy="169863"/>
              </a:xfrm>
              <a:custGeom>
                <a:avLst/>
                <a:gdLst>
                  <a:gd name="T0" fmla="*/ 137 w 148"/>
                  <a:gd name="T1" fmla="*/ 114 h 114"/>
                  <a:gd name="T2" fmla="*/ 148 w 148"/>
                  <a:gd name="T3" fmla="*/ 74 h 114"/>
                  <a:gd name="T4" fmla="*/ 74 w 148"/>
                  <a:gd name="T5" fmla="*/ 0 h 114"/>
                  <a:gd name="T6" fmla="*/ 0 w 148"/>
                  <a:gd name="T7" fmla="*/ 74 h 114"/>
                  <a:gd name="T8" fmla="*/ 9 w 148"/>
                  <a:gd name="T9" fmla="*/ 109 h 114"/>
                  <a:gd name="T10" fmla="*/ 70 w 148"/>
                  <a:gd name="T11" fmla="*/ 86 h 114"/>
                  <a:gd name="T12" fmla="*/ 137 w 148"/>
                  <a:gd name="T13" fmla="*/ 114 h 114"/>
                </a:gdLst>
                <a:ahLst/>
                <a:cxnLst>
                  <a:cxn ang="0">
                    <a:pos x="T0" y="T1"/>
                  </a:cxn>
                  <a:cxn ang="0">
                    <a:pos x="T2" y="T3"/>
                  </a:cxn>
                  <a:cxn ang="0">
                    <a:pos x="T4" y="T5"/>
                  </a:cxn>
                  <a:cxn ang="0">
                    <a:pos x="T6" y="T7"/>
                  </a:cxn>
                  <a:cxn ang="0">
                    <a:pos x="T8" y="T9"/>
                  </a:cxn>
                  <a:cxn ang="0">
                    <a:pos x="T10" y="T11"/>
                  </a:cxn>
                  <a:cxn ang="0">
                    <a:pos x="T12" y="T13"/>
                  </a:cxn>
                </a:cxnLst>
                <a:rect l="0" t="0" r="r" b="b"/>
                <a:pathLst>
                  <a:path w="148" h="114">
                    <a:moveTo>
                      <a:pt x="137" y="114"/>
                    </a:moveTo>
                    <a:cubicBezTo>
                      <a:pt x="144" y="102"/>
                      <a:pt x="148" y="89"/>
                      <a:pt x="148" y="74"/>
                    </a:cubicBezTo>
                    <a:cubicBezTo>
                      <a:pt x="148" y="33"/>
                      <a:pt x="115" y="0"/>
                      <a:pt x="74" y="0"/>
                    </a:cubicBezTo>
                    <a:cubicBezTo>
                      <a:pt x="33" y="0"/>
                      <a:pt x="0" y="33"/>
                      <a:pt x="0" y="74"/>
                    </a:cubicBezTo>
                    <a:cubicBezTo>
                      <a:pt x="0" y="87"/>
                      <a:pt x="3" y="98"/>
                      <a:pt x="9" y="109"/>
                    </a:cubicBezTo>
                    <a:cubicBezTo>
                      <a:pt x="25" y="94"/>
                      <a:pt x="46" y="86"/>
                      <a:pt x="70" y="86"/>
                    </a:cubicBezTo>
                    <a:cubicBezTo>
                      <a:pt x="96" y="86"/>
                      <a:pt x="120" y="96"/>
                      <a:pt x="137" y="1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26" name="Aichitds5-18"/>
              <p:cNvSpPr>
                <a:spLocks noChangeArrowheads="1"/>
              </p:cNvSpPr>
              <p:nvPr>
                <p:custDataLst>
                  <p:tags r:id="rId29"/>
                </p:custDataLst>
              </p:nvPr>
            </p:nvSpPr>
            <p:spPr bwMode="auto">
              <a:xfrm>
                <a:off x="2671388" y="3544888"/>
                <a:ext cx="222250" cy="220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27" name="Aichitds5-19"/>
              <p:cNvSpPr/>
              <p:nvPr>
                <p:custDataLst>
                  <p:tags r:id="rId30"/>
                </p:custDataLst>
              </p:nvPr>
            </p:nvSpPr>
            <p:spPr bwMode="auto">
              <a:xfrm>
                <a:off x="3012700" y="3544888"/>
                <a:ext cx="220663" cy="217488"/>
              </a:xfrm>
              <a:custGeom>
                <a:avLst/>
                <a:gdLst>
                  <a:gd name="T0" fmla="*/ 148 w 148"/>
                  <a:gd name="T1" fmla="*/ 74 h 146"/>
                  <a:gd name="T2" fmla="*/ 74 w 148"/>
                  <a:gd name="T3" fmla="*/ 0 h 146"/>
                  <a:gd name="T4" fmla="*/ 0 w 148"/>
                  <a:gd name="T5" fmla="*/ 74 h 146"/>
                  <a:gd name="T6" fmla="*/ 1 w 148"/>
                  <a:gd name="T7" fmla="*/ 86 h 146"/>
                  <a:gd name="T8" fmla="*/ 4 w 148"/>
                  <a:gd name="T9" fmla="*/ 86 h 146"/>
                  <a:gd name="T10" fmla="*/ 91 w 148"/>
                  <a:gd name="T11" fmla="*/ 146 h 146"/>
                  <a:gd name="T12" fmla="*/ 148 w 148"/>
                  <a:gd name="T13" fmla="*/ 74 h 146"/>
                </a:gdLst>
                <a:ahLst/>
                <a:cxnLst>
                  <a:cxn ang="0">
                    <a:pos x="T0" y="T1"/>
                  </a:cxn>
                  <a:cxn ang="0">
                    <a:pos x="T2" y="T3"/>
                  </a:cxn>
                  <a:cxn ang="0">
                    <a:pos x="T4" y="T5"/>
                  </a:cxn>
                  <a:cxn ang="0">
                    <a:pos x="T6" y="T7"/>
                  </a:cxn>
                  <a:cxn ang="0">
                    <a:pos x="T8" y="T9"/>
                  </a:cxn>
                  <a:cxn ang="0">
                    <a:pos x="T10" y="T11"/>
                  </a:cxn>
                  <a:cxn ang="0">
                    <a:pos x="T12" y="T13"/>
                  </a:cxn>
                </a:cxnLst>
                <a:rect l="0" t="0" r="r" b="b"/>
                <a:pathLst>
                  <a:path w="148" h="146">
                    <a:moveTo>
                      <a:pt x="148" y="74"/>
                    </a:moveTo>
                    <a:cubicBezTo>
                      <a:pt x="148" y="33"/>
                      <a:pt x="115" y="0"/>
                      <a:pt x="74" y="0"/>
                    </a:cubicBezTo>
                    <a:cubicBezTo>
                      <a:pt x="33" y="0"/>
                      <a:pt x="0" y="33"/>
                      <a:pt x="0" y="74"/>
                    </a:cubicBezTo>
                    <a:cubicBezTo>
                      <a:pt x="0" y="78"/>
                      <a:pt x="1" y="82"/>
                      <a:pt x="1" y="86"/>
                    </a:cubicBezTo>
                    <a:cubicBezTo>
                      <a:pt x="2" y="86"/>
                      <a:pt x="3" y="86"/>
                      <a:pt x="4" y="86"/>
                    </a:cubicBezTo>
                    <a:cubicBezTo>
                      <a:pt x="44" y="86"/>
                      <a:pt x="78" y="111"/>
                      <a:pt x="91" y="146"/>
                    </a:cubicBezTo>
                    <a:cubicBezTo>
                      <a:pt x="124" y="139"/>
                      <a:pt x="148" y="109"/>
                      <a:pt x="14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43" name="Aichitds5-20"/>
              <p:cNvSpPr/>
              <p:nvPr>
                <p:custDataLst>
                  <p:tags r:id="rId31"/>
                </p:custDataLst>
              </p:nvPr>
            </p:nvSpPr>
            <p:spPr bwMode="auto">
              <a:xfrm>
                <a:off x="3355600" y="3544888"/>
                <a:ext cx="220663" cy="220663"/>
              </a:xfrm>
              <a:custGeom>
                <a:avLst/>
                <a:gdLst>
                  <a:gd name="T0" fmla="*/ 147 w 148"/>
                  <a:gd name="T1" fmla="*/ 88 h 148"/>
                  <a:gd name="T2" fmla="*/ 148 w 148"/>
                  <a:gd name="T3" fmla="*/ 74 h 148"/>
                  <a:gd name="T4" fmla="*/ 74 w 148"/>
                  <a:gd name="T5" fmla="*/ 0 h 148"/>
                  <a:gd name="T6" fmla="*/ 0 w 148"/>
                  <a:gd name="T7" fmla="*/ 74 h 148"/>
                  <a:gd name="T8" fmla="*/ 74 w 148"/>
                  <a:gd name="T9" fmla="*/ 148 h 148"/>
                  <a:gd name="T10" fmla="*/ 79 w 148"/>
                  <a:gd name="T11" fmla="*/ 148 h 148"/>
                  <a:gd name="T12" fmla="*/ 147 w 148"/>
                  <a:gd name="T13" fmla="*/ 88 h 148"/>
                </a:gdLst>
                <a:ahLst/>
                <a:cxnLst>
                  <a:cxn ang="0">
                    <a:pos x="T0" y="T1"/>
                  </a:cxn>
                  <a:cxn ang="0">
                    <a:pos x="T2" y="T3"/>
                  </a:cxn>
                  <a:cxn ang="0">
                    <a:pos x="T4" y="T5"/>
                  </a:cxn>
                  <a:cxn ang="0">
                    <a:pos x="T6" y="T7"/>
                  </a:cxn>
                  <a:cxn ang="0">
                    <a:pos x="T8" y="T9"/>
                  </a:cxn>
                  <a:cxn ang="0">
                    <a:pos x="T10" y="T11"/>
                  </a:cxn>
                  <a:cxn ang="0">
                    <a:pos x="T12" y="T13"/>
                  </a:cxn>
                </a:cxnLst>
                <a:rect l="0" t="0" r="r" b="b"/>
                <a:pathLst>
                  <a:path w="148" h="148">
                    <a:moveTo>
                      <a:pt x="147" y="88"/>
                    </a:moveTo>
                    <a:cubicBezTo>
                      <a:pt x="147" y="83"/>
                      <a:pt x="148" y="79"/>
                      <a:pt x="148" y="74"/>
                    </a:cubicBezTo>
                    <a:cubicBezTo>
                      <a:pt x="148" y="33"/>
                      <a:pt x="115" y="0"/>
                      <a:pt x="74" y="0"/>
                    </a:cubicBezTo>
                    <a:cubicBezTo>
                      <a:pt x="33" y="0"/>
                      <a:pt x="0" y="33"/>
                      <a:pt x="0" y="74"/>
                    </a:cubicBezTo>
                    <a:cubicBezTo>
                      <a:pt x="0" y="115"/>
                      <a:pt x="33" y="148"/>
                      <a:pt x="74" y="148"/>
                    </a:cubicBezTo>
                    <a:cubicBezTo>
                      <a:pt x="76" y="148"/>
                      <a:pt x="77" y="148"/>
                      <a:pt x="79" y="148"/>
                    </a:cubicBezTo>
                    <a:cubicBezTo>
                      <a:pt x="89" y="118"/>
                      <a:pt x="115" y="95"/>
                      <a:pt x="147"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44" name="Aichitds5-21"/>
              <p:cNvSpPr/>
              <p:nvPr>
                <p:custDataLst>
                  <p:tags r:id="rId32"/>
                </p:custDataLst>
              </p:nvPr>
            </p:nvSpPr>
            <p:spPr bwMode="auto">
              <a:xfrm>
                <a:off x="3684213" y="3544888"/>
                <a:ext cx="222250" cy="220663"/>
              </a:xfrm>
              <a:custGeom>
                <a:avLst/>
                <a:gdLst>
                  <a:gd name="T0" fmla="*/ 0 w 148"/>
                  <a:gd name="T1" fmla="*/ 74 h 148"/>
                  <a:gd name="T2" fmla="*/ 9 w 148"/>
                  <a:gd name="T3" fmla="*/ 110 h 148"/>
                  <a:gd name="T4" fmla="*/ 26 w 148"/>
                  <a:gd name="T5" fmla="*/ 131 h 148"/>
                  <a:gd name="T6" fmla="*/ 74 w 148"/>
                  <a:gd name="T7" fmla="*/ 148 h 148"/>
                  <a:gd name="T8" fmla="*/ 148 w 148"/>
                  <a:gd name="T9" fmla="*/ 74 h 148"/>
                  <a:gd name="T10" fmla="*/ 74 w 148"/>
                  <a:gd name="T11" fmla="*/ 0 h 148"/>
                  <a:gd name="T12" fmla="*/ 0 w 148"/>
                  <a:gd name="T13" fmla="*/ 74 h 148"/>
                </a:gdLst>
                <a:ahLst/>
                <a:cxnLst>
                  <a:cxn ang="0">
                    <a:pos x="T0" y="T1"/>
                  </a:cxn>
                  <a:cxn ang="0">
                    <a:pos x="T2" y="T3"/>
                  </a:cxn>
                  <a:cxn ang="0">
                    <a:pos x="T4" y="T5"/>
                  </a:cxn>
                  <a:cxn ang="0">
                    <a:pos x="T6" y="T7"/>
                  </a:cxn>
                  <a:cxn ang="0">
                    <a:pos x="T8" y="T9"/>
                  </a:cxn>
                  <a:cxn ang="0">
                    <a:pos x="T10" y="T11"/>
                  </a:cxn>
                  <a:cxn ang="0">
                    <a:pos x="T12" y="T13"/>
                  </a:cxn>
                </a:cxnLst>
                <a:rect l="0" t="0" r="r" b="b"/>
                <a:pathLst>
                  <a:path w="148" h="148">
                    <a:moveTo>
                      <a:pt x="0" y="74"/>
                    </a:moveTo>
                    <a:cubicBezTo>
                      <a:pt x="0" y="87"/>
                      <a:pt x="3" y="99"/>
                      <a:pt x="9" y="110"/>
                    </a:cubicBezTo>
                    <a:cubicBezTo>
                      <a:pt x="16" y="116"/>
                      <a:pt x="21" y="123"/>
                      <a:pt x="26" y="131"/>
                    </a:cubicBezTo>
                    <a:cubicBezTo>
                      <a:pt x="39" y="142"/>
                      <a:pt x="56" y="148"/>
                      <a:pt x="74" y="148"/>
                    </a:cubicBezTo>
                    <a:cubicBezTo>
                      <a:pt x="115" y="148"/>
                      <a:pt x="148" y="115"/>
                      <a:pt x="148" y="74"/>
                    </a:cubicBezTo>
                    <a:cubicBezTo>
                      <a:pt x="148" y="33"/>
                      <a:pt x="115" y="0"/>
                      <a:pt x="74" y="0"/>
                    </a:cubicBezTo>
                    <a:cubicBezTo>
                      <a:pt x="33" y="0"/>
                      <a:pt x="0" y="33"/>
                      <a:pt x="0"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45" name="Aichitds5-22"/>
              <p:cNvSpPr>
                <a:spLocks noChangeArrowheads="1"/>
              </p:cNvSpPr>
              <p:nvPr>
                <p:custDataLst>
                  <p:tags r:id="rId33"/>
                </p:custDataLst>
              </p:nvPr>
            </p:nvSpPr>
            <p:spPr bwMode="auto">
              <a:xfrm>
                <a:off x="1136275" y="3684588"/>
                <a:ext cx="252413" cy="2540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46" name="Aichitds5-23"/>
              <p:cNvSpPr>
                <a:spLocks noChangeArrowheads="1"/>
              </p:cNvSpPr>
              <p:nvPr>
                <p:custDataLst>
                  <p:tags r:id="rId34"/>
                </p:custDataLst>
              </p:nvPr>
            </p:nvSpPr>
            <p:spPr bwMode="auto">
              <a:xfrm>
                <a:off x="1722063" y="3684588"/>
                <a:ext cx="252413" cy="2540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47" name="Aichitds5-24"/>
              <p:cNvSpPr>
                <a:spLocks noChangeArrowheads="1"/>
              </p:cNvSpPr>
              <p:nvPr>
                <p:custDataLst>
                  <p:tags r:id="rId35"/>
                </p:custDataLst>
              </p:nvPr>
            </p:nvSpPr>
            <p:spPr bwMode="auto">
              <a:xfrm>
                <a:off x="2306263" y="3684588"/>
                <a:ext cx="254000" cy="2540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48" name="Aichitds5-25"/>
              <p:cNvSpPr>
                <a:spLocks noChangeArrowheads="1"/>
              </p:cNvSpPr>
              <p:nvPr>
                <p:custDataLst>
                  <p:tags r:id="rId36"/>
                </p:custDataLst>
              </p:nvPr>
            </p:nvSpPr>
            <p:spPr bwMode="auto">
              <a:xfrm>
                <a:off x="2893638" y="3684588"/>
                <a:ext cx="252413" cy="2540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49" name="Aichitds5-26"/>
              <p:cNvSpPr>
                <a:spLocks noChangeArrowheads="1"/>
              </p:cNvSpPr>
              <p:nvPr>
                <p:custDataLst>
                  <p:tags r:id="rId37"/>
                </p:custDataLst>
              </p:nvPr>
            </p:nvSpPr>
            <p:spPr bwMode="auto">
              <a:xfrm>
                <a:off x="3477838" y="3684588"/>
                <a:ext cx="252413" cy="2540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50" name="Aichitds5-27"/>
              <p:cNvSpPr>
                <a:spLocks noChangeArrowheads="1"/>
              </p:cNvSpPr>
              <p:nvPr>
                <p:custDataLst>
                  <p:tags r:id="rId38"/>
                </p:custDataLst>
              </p:nvPr>
            </p:nvSpPr>
            <p:spPr bwMode="auto">
              <a:xfrm>
                <a:off x="598113" y="4175126"/>
                <a:ext cx="3670300" cy="3508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51" name="Aichitds5-28"/>
              <p:cNvSpPr/>
              <p:nvPr>
                <p:custDataLst>
                  <p:tags r:id="rId39"/>
                </p:custDataLst>
              </p:nvPr>
            </p:nvSpPr>
            <p:spPr bwMode="auto">
              <a:xfrm>
                <a:off x="1128338" y="1970088"/>
                <a:ext cx="2611438" cy="1233488"/>
              </a:xfrm>
              <a:custGeom>
                <a:avLst/>
                <a:gdLst>
                  <a:gd name="T0" fmla="*/ 286 w 1645"/>
                  <a:gd name="T1" fmla="*/ 770 h 777"/>
                  <a:gd name="T2" fmla="*/ 286 w 1645"/>
                  <a:gd name="T3" fmla="*/ 739 h 777"/>
                  <a:gd name="T4" fmla="*/ 37 w 1645"/>
                  <a:gd name="T5" fmla="*/ 739 h 777"/>
                  <a:gd name="T6" fmla="*/ 37 w 1645"/>
                  <a:gd name="T7" fmla="*/ 38 h 777"/>
                  <a:gd name="T8" fmla="*/ 1607 w 1645"/>
                  <a:gd name="T9" fmla="*/ 38 h 777"/>
                  <a:gd name="T10" fmla="*/ 1607 w 1645"/>
                  <a:gd name="T11" fmla="*/ 739 h 777"/>
                  <a:gd name="T12" fmla="*/ 396 w 1645"/>
                  <a:gd name="T13" fmla="*/ 739 h 777"/>
                  <a:gd name="T14" fmla="*/ 396 w 1645"/>
                  <a:gd name="T15" fmla="*/ 770 h 777"/>
                  <a:gd name="T16" fmla="*/ 396 w 1645"/>
                  <a:gd name="T17" fmla="*/ 777 h 777"/>
                  <a:gd name="T18" fmla="*/ 1645 w 1645"/>
                  <a:gd name="T19" fmla="*/ 777 h 777"/>
                  <a:gd name="T20" fmla="*/ 1645 w 1645"/>
                  <a:gd name="T21" fmla="*/ 0 h 777"/>
                  <a:gd name="T22" fmla="*/ 0 w 1645"/>
                  <a:gd name="T23" fmla="*/ 0 h 777"/>
                  <a:gd name="T24" fmla="*/ 0 w 1645"/>
                  <a:gd name="T25" fmla="*/ 777 h 777"/>
                  <a:gd name="T26" fmla="*/ 286 w 1645"/>
                  <a:gd name="T27" fmla="*/ 777 h 777"/>
                  <a:gd name="T28" fmla="*/ 286 w 1645"/>
                  <a:gd name="T29" fmla="*/ 770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45" h="777">
                    <a:moveTo>
                      <a:pt x="286" y="770"/>
                    </a:moveTo>
                    <a:lnTo>
                      <a:pt x="286" y="739"/>
                    </a:lnTo>
                    <a:lnTo>
                      <a:pt x="37" y="739"/>
                    </a:lnTo>
                    <a:lnTo>
                      <a:pt x="37" y="38"/>
                    </a:lnTo>
                    <a:lnTo>
                      <a:pt x="1607" y="38"/>
                    </a:lnTo>
                    <a:lnTo>
                      <a:pt x="1607" y="739"/>
                    </a:lnTo>
                    <a:lnTo>
                      <a:pt x="396" y="739"/>
                    </a:lnTo>
                    <a:lnTo>
                      <a:pt x="396" y="770"/>
                    </a:lnTo>
                    <a:lnTo>
                      <a:pt x="396" y="777"/>
                    </a:lnTo>
                    <a:lnTo>
                      <a:pt x="1645" y="777"/>
                    </a:lnTo>
                    <a:lnTo>
                      <a:pt x="1645" y="0"/>
                    </a:lnTo>
                    <a:lnTo>
                      <a:pt x="0" y="0"/>
                    </a:lnTo>
                    <a:lnTo>
                      <a:pt x="0" y="777"/>
                    </a:lnTo>
                    <a:lnTo>
                      <a:pt x="286" y="777"/>
                    </a:lnTo>
                    <a:lnTo>
                      <a:pt x="286" y="7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52" name="Aichitds5-29"/>
              <p:cNvSpPr/>
              <p:nvPr>
                <p:custDataLst>
                  <p:tags r:id="rId40"/>
                </p:custDataLst>
              </p:nvPr>
            </p:nvSpPr>
            <p:spPr bwMode="auto">
              <a:xfrm>
                <a:off x="1525213" y="2892426"/>
                <a:ext cx="417513" cy="611188"/>
              </a:xfrm>
              <a:custGeom>
                <a:avLst/>
                <a:gdLst>
                  <a:gd name="T0" fmla="*/ 147 w 279"/>
                  <a:gd name="T1" fmla="*/ 86 h 409"/>
                  <a:gd name="T2" fmla="*/ 274 w 279"/>
                  <a:gd name="T3" fmla="*/ 26 h 409"/>
                  <a:gd name="T4" fmla="*/ 252 w 279"/>
                  <a:gd name="T5" fmla="*/ 6 h 409"/>
                  <a:gd name="T6" fmla="*/ 144 w 279"/>
                  <a:gd name="T7" fmla="*/ 56 h 409"/>
                  <a:gd name="T8" fmla="*/ 132 w 279"/>
                  <a:gd name="T9" fmla="*/ 58 h 409"/>
                  <a:gd name="T10" fmla="*/ 130 w 279"/>
                  <a:gd name="T11" fmla="*/ 58 h 409"/>
                  <a:gd name="T12" fmla="*/ 61 w 279"/>
                  <a:gd name="T13" fmla="*/ 58 h 409"/>
                  <a:gd name="T14" fmla="*/ 15 w 279"/>
                  <a:gd name="T15" fmla="*/ 84 h 409"/>
                  <a:gd name="T16" fmla="*/ 0 w 279"/>
                  <a:gd name="T17" fmla="*/ 116 h 409"/>
                  <a:gd name="T18" fmla="*/ 1 w 279"/>
                  <a:gd name="T19" fmla="*/ 124 h 409"/>
                  <a:gd name="T20" fmla="*/ 35 w 279"/>
                  <a:gd name="T21" fmla="*/ 151 h 409"/>
                  <a:gd name="T22" fmla="*/ 104 w 279"/>
                  <a:gd name="T23" fmla="*/ 154 h 409"/>
                  <a:gd name="T24" fmla="*/ 101 w 279"/>
                  <a:gd name="T25" fmla="*/ 124 h 409"/>
                  <a:gd name="T26" fmla="*/ 36 w 279"/>
                  <a:gd name="T27" fmla="*/ 120 h 409"/>
                  <a:gd name="T28" fmla="*/ 30 w 279"/>
                  <a:gd name="T29" fmla="*/ 116 h 409"/>
                  <a:gd name="T30" fmla="*/ 30 w 279"/>
                  <a:gd name="T31" fmla="*/ 116 h 409"/>
                  <a:gd name="T32" fmla="*/ 46 w 279"/>
                  <a:gd name="T33" fmla="*/ 96 h 409"/>
                  <a:gd name="T34" fmla="*/ 73 w 279"/>
                  <a:gd name="T35" fmla="*/ 121 h 409"/>
                  <a:gd name="T36" fmla="*/ 89 w 279"/>
                  <a:gd name="T37" fmla="*/ 121 h 409"/>
                  <a:gd name="T38" fmla="*/ 78 w 279"/>
                  <a:gd name="T39" fmla="*/ 86 h 409"/>
                  <a:gd name="T40" fmla="*/ 115 w 279"/>
                  <a:gd name="T41" fmla="*/ 86 h 409"/>
                  <a:gd name="T42" fmla="*/ 104 w 279"/>
                  <a:gd name="T43" fmla="*/ 120 h 409"/>
                  <a:gd name="T44" fmla="*/ 104 w 279"/>
                  <a:gd name="T45" fmla="*/ 158 h 409"/>
                  <a:gd name="T46" fmla="*/ 104 w 279"/>
                  <a:gd name="T47" fmla="*/ 171 h 409"/>
                  <a:gd name="T48" fmla="*/ 89 w 279"/>
                  <a:gd name="T49" fmla="*/ 159 h 409"/>
                  <a:gd name="T50" fmla="*/ 46 w 279"/>
                  <a:gd name="T51" fmla="*/ 157 h 409"/>
                  <a:gd name="T52" fmla="*/ 46 w 279"/>
                  <a:gd name="T53" fmla="*/ 201 h 409"/>
                  <a:gd name="T54" fmla="*/ 69 w 279"/>
                  <a:gd name="T55" fmla="*/ 409 h 409"/>
                  <a:gd name="T56" fmla="*/ 92 w 279"/>
                  <a:gd name="T57" fmla="*/ 216 h 409"/>
                  <a:gd name="T58" fmla="*/ 101 w 279"/>
                  <a:gd name="T59" fmla="*/ 385 h 409"/>
                  <a:gd name="T60" fmla="*/ 147 w 279"/>
                  <a:gd name="T61" fmla="*/ 385 h 409"/>
                  <a:gd name="T62" fmla="*/ 147 w 279"/>
                  <a:gd name="T63" fmla="*/ 165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9" h="409">
                    <a:moveTo>
                      <a:pt x="147" y="165"/>
                    </a:moveTo>
                    <a:cubicBezTo>
                      <a:pt x="147" y="86"/>
                      <a:pt x="147" y="86"/>
                      <a:pt x="147" y="86"/>
                    </a:cubicBezTo>
                    <a:cubicBezTo>
                      <a:pt x="157" y="84"/>
                      <a:pt x="170" y="81"/>
                      <a:pt x="185" y="77"/>
                    </a:cubicBezTo>
                    <a:cubicBezTo>
                      <a:pt x="214" y="68"/>
                      <a:pt x="248" y="54"/>
                      <a:pt x="274" y="26"/>
                    </a:cubicBezTo>
                    <a:cubicBezTo>
                      <a:pt x="279" y="20"/>
                      <a:pt x="279" y="11"/>
                      <a:pt x="273" y="5"/>
                    </a:cubicBezTo>
                    <a:cubicBezTo>
                      <a:pt x="267" y="0"/>
                      <a:pt x="257" y="0"/>
                      <a:pt x="252" y="6"/>
                    </a:cubicBezTo>
                    <a:cubicBezTo>
                      <a:pt x="233" y="27"/>
                      <a:pt x="202" y="40"/>
                      <a:pt x="177" y="48"/>
                    </a:cubicBezTo>
                    <a:cubicBezTo>
                      <a:pt x="164" y="52"/>
                      <a:pt x="152" y="54"/>
                      <a:pt x="144" y="56"/>
                    </a:cubicBezTo>
                    <a:cubicBezTo>
                      <a:pt x="140" y="57"/>
                      <a:pt x="136" y="57"/>
                      <a:pt x="134" y="57"/>
                    </a:cubicBezTo>
                    <a:cubicBezTo>
                      <a:pt x="133" y="57"/>
                      <a:pt x="132" y="58"/>
                      <a:pt x="132" y="58"/>
                    </a:cubicBezTo>
                    <a:cubicBezTo>
                      <a:pt x="131" y="58"/>
                      <a:pt x="131" y="58"/>
                      <a:pt x="131" y="58"/>
                    </a:cubicBezTo>
                    <a:cubicBezTo>
                      <a:pt x="131" y="58"/>
                      <a:pt x="131" y="58"/>
                      <a:pt x="130" y="58"/>
                    </a:cubicBezTo>
                    <a:cubicBezTo>
                      <a:pt x="62" y="58"/>
                      <a:pt x="62" y="58"/>
                      <a:pt x="62" y="58"/>
                    </a:cubicBezTo>
                    <a:cubicBezTo>
                      <a:pt x="62" y="58"/>
                      <a:pt x="61" y="58"/>
                      <a:pt x="61" y="58"/>
                    </a:cubicBezTo>
                    <a:cubicBezTo>
                      <a:pt x="53" y="58"/>
                      <a:pt x="47" y="60"/>
                      <a:pt x="41" y="63"/>
                    </a:cubicBezTo>
                    <a:cubicBezTo>
                      <a:pt x="32" y="68"/>
                      <a:pt x="22" y="75"/>
                      <a:pt x="15" y="84"/>
                    </a:cubicBezTo>
                    <a:cubicBezTo>
                      <a:pt x="11" y="88"/>
                      <a:pt x="8" y="93"/>
                      <a:pt x="5" y="98"/>
                    </a:cubicBezTo>
                    <a:cubicBezTo>
                      <a:pt x="2" y="103"/>
                      <a:pt x="0" y="109"/>
                      <a:pt x="0" y="116"/>
                    </a:cubicBezTo>
                    <a:cubicBezTo>
                      <a:pt x="0" y="119"/>
                      <a:pt x="1" y="121"/>
                      <a:pt x="1" y="124"/>
                    </a:cubicBezTo>
                    <a:cubicBezTo>
                      <a:pt x="1" y="124"/>
                      <a:pt x="1" y="124"/>
                      <a:pt x="1" y="124"/>
                    </a:cubicBezTo>
                    <a:cubicBezTo>
                      <a:pt x="3" y="129"/>
                      <a:pt x="6" y="135"/>
                      <a:pt x="10" y="139"/>
                    </a:cubicBezTo>
                    <a:cubicBezTo>
                      <a:pt x="16" y="145"/>
                      <a:pt x="25" y="149"/>
                      <a:pt x="35" y="151"/>
                    </a:cubicBezTo>
                    <a:cubicBezTo>
                      <a:pt x="46" y="154"/>
                      <a:pt x="58" y="155"/>
                      <a:pt x="74" y="155"/>
                    </a:cubicBezTo>
                    <a:cubicBezTo>
                      <a:pt x="83" y="155"/>
                      <a:pt x="93" y="155"/>
                      <a:pt x="104" y="154"/>
                    </a:cubicBezTo>
                    <a:cubicBezTo>
                      <a:pt x="112" y="153"/>
                      <a:pt x="118" y="146"/>
                      <a:pt x="118" y="138"/>
                    </a:cubicBezTo>
                    <a:cubicBezTo>
                      <a:pt x="117" y="129"/>
                      <a:pt x="110" y="123"/>
                      <a:pt x="101" y="124"/>
                    </a:cubicBezTo>
                    <a:cubicBezTo>
                      <a:pt x="91" y="125"/>
                      <a:pt x="82" y="125"/>
                      <a:pt x="74" y="125"/>
                    </a:cubicBezTo>
                    <a:cubicBezTo>
                      <a:pt x="55" y="125"/>
                      <a:pt x="43" y="123"/>
                      <a:pt x="36" y="120"/>
                    </a:cubicBezTo>
                    <a:cubicBezTo>
                      <a:pt x="33" y="119"/>
                      <a:pt x="32" y="118"/>
                      <a:pt x="31" y="117"/>
                    </a:cubicBezTo>
                    <a:cubicBezTo>
                      <a:pt x="30" y="116"/>
                      <a:pt x="30" y="116"/>
                      <a:pt x="30" y="116"/>
                    </a:cubicBezTo>
                    <a:cubicBezTo>
                      <a:pt x="30" y="116"/>
                      <a:pt x="30" y="116"/>
                      <a:pt x="30" y="116"/>
                    </a:cubicBezTo>
                    <a:cubicBezTo>
                      <a:pt x="30" y="116"/>
                      <a:pt x="30" y="116"/>
                      <a:pt x="30" y="116"/>
                    </a:cubicBezTo>
                    <a:cubicBezTo>
                      <a:pt x="30" y="115"/>
                      <a:pt x="31" y="113"/>
                      <a:pt x="33" y="109"/>
                    </a:cubicBezTo>
                    <a:cubicBezTo>
                      <a:pt x="36" y="105"/>
                      <a:pt x="41" y="100"/>
                      <a:pt x="46" y="96"/>
                    </a:cubicBezTo>
                    <a:cubicBezTo>
                      <a:pt x="46" y="119"/>
                      <a:pt x="46" y="119"/>
                      <a:pt x="46" y="119"/>
                    </a:cubicBezTo>
                    <a:cubicBezTo>
                      <a:pt x="51" y="120"/>
                      <a:pt x="60" y="121"/>
                      <a:pt x="73" y="121"/>
                    </a:cubicBezTo>
                    <a:cubicBezTo>
                      <a:pt x="74" y="121"/>
                      <a:pt x="74" y="121"/>
                      <a:pt x="74" y="121"/>
                    </a:cubicBezTo>
                    <a:cubicBezTo>
                      <a:pt x="79" y="121"/>
                      <a:pt x="84" y="121"/>
                      <a:pt x="89" y="121"/>
                    </a:cubicBezTo>
                    <a:cubicBezTo>
                      <a:pt x="89" y="103"/>
                      <a:pt x="89" y="103"/>
                      <a:pt x="89" y="103"/>
                    </a:cubicBezTo>
                    <a:cubicBezTo>
                      <a:pt x="83" y="100"/>
                      <a:pt x="78" y="94"/>
                      <a:pt x="78" y="86"/>
                    </a:cubicBezTo>
                    <a:cubicBezTo>
                      <a:pt x="78" y="76"/>
                      <a:pt x="86" y="68"/>
                      <a:pt x="96" y="68"/>
                    </a:cubicBezTo>
                    <a:cubicBezTo>
                      <a:pt x="107" y="68"/>
                      <a:pt x="115" y="76"/>
                      <a:pt x="115" y="86"/>
                    </a:cubicBezTo>
                    <a:cubicBezTo>
                      <a:pt x="115" y="94"/>
                      <a:pt x="110" y="100"/>
                      <a:pt x="104" y="103"/>
                    </a:cubicBezTo>
                    <a:cubicBezTo>
                      <a:pt x="104" y="120"/>
                      <a:pt x="104" y="120"/>
                      <a:pt x="104" y="120"/>
                    </a:cubicBezTo>
                    <a:cubicBezTo>
                      <a:pt x="113" y="121"/>
                      <a:pt x="121" y="128"/>
                      <a:pt x="121" y="137"/>
                    </a:cubicBezTo>
                    <a:cubicBezTo>
                      <a:pt x="122" y="148"/>
                      <a:pt x="115" y="157"/>
                      <a:pt x="104" y="158"/>
                    </a:cubicBezTo>
                    <a:cubicBezTo>
                      <a:pt x="104" y="158"/>
                      <a:pt x="104" y="158"/>
                      <a:pt x="104" y="158"/>
                    </a:cubicBezTo>
                    <a:cubicBezTo>
                      <a:pt x="104" y="171"/>
                      <a:pt x="104" y="171"/>
                      <a:pt x="104" y="171"/>
                    </a:cubicBezTo>
                    <a:cubicBezTo>
                      <a:pt x="89" y="171"/>
                      <a:pt x="89" y="171"/>
                      <a:pt x="89" y="171"/>
                    </a:cubicBezTo>
                    <a:cubicBezTo>
                      <a:pt x="89" y="159"/>
                      <a:pt x="89" y="159"/>
                      <a:pt x="89" y="159"/>
                    </a:cubicBezTo>
                    <a:cubicBezTo>
                      <a:pt x="84" y="159"/>
                      <a:pt x="79" y="159"/>
                      <a:pt x="74" y="159"/>
                    </a:cubicBezTo>
                    <a:cubicBezTo>
                      <a:pt x="63" y="159"/>
                      <a:pt x="54" y="158"/>
                      <a:pt x="46" y="157"/>
                    </a:cubicBezTo>
                    <a:cubicBezTo>
                      <a:pt x="46" y="165"/>
                      <a:pt x="46" y="165"/>
                      <a:pt x="46" y="165"/>
                    </a:cubicBezTo>
                    <a:cubicBezTo>
                      <a:pt x="46" y="201"/>
                      <a:pt x="46" y="201"/>
                      <a:pt x="46" y="201"/>
                    </a:cubicBezTo>
                    <a:cubicBezTo>
                      <a:pt x="46" y="385"/>
                      <a:pt x="46" y="385"/>
                      <a:pt x="46" y="385"/>
                    </a:cubicBezTo>
                    <a:cubicBezTo>
                      <a:pt x="46" y="398"/>
                      <a:pt x="56" y="409"/>
                      <a:pt x="69" y="409"/>
                    </a:cubicBezTo>
                    <a:cubicBezTo>
                      <a:pt x="82" y="409"/>
                      <a:pt x="92" y="398"/>
                      <a:pt x="92" y="385"/>
                    </a:cubicBezTo>
                    <a:cubicBezTo>
                      <a:pt x="92" y="216"/>
                      <a:pt x="92" y="216"/>
                      <a:pt x="92" y="216"/>
                    </a:cubicBezTo>
                    <a:cubicBezTo>
                      <a:pt x="101" y="216"/>
                      <a:pt x="101" y="216"/>
                      <a:pt x="101" y="216"/>
                    </a:cubicBezTo>
                    <a:cubicBezTo>
                      <a:pt x="101" y="385"/>
                      <a:pt x="101" y="385"/>
                      <a:pt x="101" y="385"/>
                    </a:cubicBezTo>
                    <a:cubicBezTo>
                      <a:pt x="101" y="398"/>
                      <a:pt x="111" y="409"/>
                      <a:pt x="124" y="409"/>
                    </a:cubicBezTo>
                    <a:cubicBezTo>
                      <a:pt x="137" y="409"/>
                      <a:pt x="147" y="398"/>
                      <a:pt x="147" y="385"/>
                    </a:cubicBezTo>
                    <a:cubicBezTo>
                      <a:pt x="147" y="201"/>
                      <a:pt x="147" y="201"/>
                      <a:pt x="147" y="201"/>
                    </a:cubicBezTo>
                    <a:lnTo>
                      <a:pt x="147" y="1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sp>
            <p:nvSpPr>
              <p:cNvPr id="53" name="Aichitds5-30"/>
              <p:cNvSpPr>
                <a:spLocks noChangeArrowheads="1"/>
              </p:cNvSpPr>
              <p:nvPr>
                <p:custDataLst>
                  <p:tags r:id="rId41"/>
                </p:custDataLst>
              </p:nvPr>
            </p:nvSpPr>
            <p:spPr bwMode="auto">
              <a:xfrm>
                <a:off x="1606175" y="2835276"/>
                <a:ext cx="127000" cy="12700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pPr marL="0" marR="0" lvl="0" indent="0" defTabSz="91440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0" cap="none" spc="0" normalizeH="0" baseline="0" noProof="0">
                  <a:ln>
                    <a:noFill/>
                  </a:ln>
                  <a:solidFill>
                    <a:srgbClr val="3D3D3D"/>
                  </a:solidFill>
                  <a:effectLst/>
                  <a:uLnTx/>
                  <a:uFillTx/>
                  <a:ea typeface="Aa吃鸡专用体 (非商业使用)" panose="02010600010101010101" pitchFamily="2" charset="-122"/>
                </a:endParaRPr>
              </a:p>
            </p:txBody>
          </p:sp>
        </p:grpSp>
        <p:sp>
          <p:nvSpPr>
            <p:cNvPr id="54" name="Aichitds5-31"/>
            <p:cNvSpPr/>
            <p:nvPr>
              <p:custDataLst>
                <p:tags r:id="rId42"/>
              </p:custDataLst>
            </p:nvPr>
          </p:nvSpPr>
          <p:spPr>
            <a:xfrm>
              <a:off x="1561093" y="2671126"/>
              <a:ext cx="2973680" cy="517795"/>
            </a:xfrm>
            <a:prstGeom prst="rect">
              <a:avLst/>
            </a:prstGeom>
            <a:noFill/>
          </p:spPr>
          <p:txBody>
            <a:bodyPr wrap="square">
              <a:spAutoFit/>
            </a:bodyPr>
            <a:p>
              <a:pPr algn="r"/>
              <a:r>
                <a:rPr lang="zh-CN" altLang="en-US" sz="2500" b="1" dirty="0">
                  <a:solidFill>
                    <a:srgbClr val="C00000"/>
                  </a:solidFill>
                  <a:ea typeface="Aa吃鸡专用体 (非商业使用)" panose="02010600010101010101" pitchFamily="2" charset="-122"/>
                </a:rPr>
                <a:t>党纪学习教育</a:t>
              </a:r>
              <a:endParaRPr lang="zh-CN" altLang="en-US" sz="2500" b="1" dirty="0">
                <a:solidFill>
                  <a:srgbClr val="C00000"/>
                </a:solidFill>
                <a:ea typeface="Aa吃鸡专用体 (非商业使用)" panose="02010600010101010101" pitchFamily="2" charset="-122"/>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36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anim calcmode="lin" valueType="num">
                                      <p:cBhvr>
                                        <p:cTn id="15" dur="500" fill="hold"/>
                                        <p:tgtEl>
                                          <p:spTgt spid="2"/>
                                        </p:tgtEl>
                                        <p:attrNameLst>
                                          <p:attrName>ppt_x</p:attrName>
                                        </p:attrNameLst>
                                      </p:cBhvr>
                                      <p:tavLst>
                                        <p:tav tm="0">
                                          <p:val>
                                            <p:strVal val="#ppt_x"/>
                                          </p:val>
                                        </p:tav>
                                        <p:tav tm="100000">
                                          <p:val>
                                            <p:strVal val="#ppt_x"/>
                                          </p:val>
                                        </p:tav>
                                      </p:tavLst>
                                    </p:anim>
                                    <p:anim calcmode="lin" valueType="num">
                                      <p:cBhvr>
                                        <p:cTn id="16"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ff561f39acf56b98cd71310e406c512b"/>
          <p:cNvPicPr>
            <a:picLocks noChangeAspect="1"/>
          </p:cNvPicPr>
          <p:nvPr/>
        </p:nvPicPr>
        <p:blipFill>
          <a:blip r:embed="rId1">
            <a:lum bright="18000"/>
          </a:blip>
          <a:stretch>
            <a:fillRect/>
          </a:stretch>
        </p:blipFill>
        <p:spPr>
          <a:xfrm rot="900000" flipH="1">
            <a:off x="9975850" y="1517650"/>
            <a:ext cx="2061210" cy="671830"/>
          </a:xfrm>
          <a:prstGeom prst="rect">
            <a:avLst/>
          </a:prstGeom>
        </p:spPr>
      </p:pic>
      <p:pic>
        <p:nvPicPr>
          <p:cNvPr id="64" name="图片 63" descr="底部装饰3"/>
          <p:cNvPicPr>
            <a:picLocks noChangeAspect="1"/>
          </p:cNvPicPr>
          <p:nvPr>
            <p:custDataLst>
              <p:tags r:id="rId2"/>
            </p:custDataLst>
          </p:nvPr>
        </p:nvPicPr>
        <p:blipFill>
          <a:blip r:embed="rId3"/>
          <a:stretch>
            <a:fillRect/>
          </a:stretch>
        </p:blipFill>
        <p:spPr>
          <a:xfrm>
            <a:off x="0" y="4632325"/>
            <a:ext cx="12192000" cy="2241550"/>
          </a:xfrm>
          <a:prstGeom prst="rect">
            <a:avLst/>
          </a:prstGeom>
        </p:spPr>
      </p:pic>
      <p:pic>
        <p:nvPicPr>
          <p:cNvPr id="65" name="图片 64"/>
          <p:cNvPicPr>
            <a:picLocks noChangeAspect="1"/>
          </p:cNvPicPr>
          <p:nvPr>
            <p:custDataLst>
              <p:tags r:id="rId4"/>
            </p:custDataLst>
          </p:nvPr>
        </p:nvPicPr>
        <p:blipFill>
          <a:blip r:embed="rId5">
            <a:lum bright="-6000"/>
            <a:extLst>
              <a:ext uri="{28A0092B-C50C-407E-A947-70E740481C1C}">
                <a14:useLocalDpi xmlns:a14="http://schemas.microsoft.com/office/drawing/2010/main" val="0"/>
              </a:ext>
            </a:extLst>
          </a:blip>
          <a:stretch>
            <a:fillRect/>
          </a:stretch>
        </p:blipFill>
        <p:spPr>
          <a:xfrm>
            <a:off x="-5080" y="0"/>
            <a:ext cx="5198110" cy="2113915"/>
          </a:xfrm>
          <a:prstGeom prst="rect">
            <a:avLst/>
          </a:prstGeom>
        </p:spPr>
      </p:pic>
      <p:grpSp>
        <p:nvGrpSpPr>
          <p:cNvPr id="5" name="组合 4"/>
          <p:cNvGrpSpPr/>
          <p:nvPr/>
        </p:nvGrpSpPr>
        <p:grpSpPr>
          <a:xfrm>
            <a:off x="3888105" y="1176655"/>
            <a:ext cx="4042410" cy="1146175"/>
            <a:chOff x="6123" y="1853"/>
            <a:chExt cx="6366" cy="1805"/>
          </a:xfrm>
        </p:grpSpPr>
        <p:grpSp>
          <p:nvGrpSpPr>
            <p:cNvPr id="43" name="组合 42"/>
            <p:cNvGrpSpPr/>
            <p:nvPr/>
          </p:nvGrpSpPr>
          <p:grpSpPr>
            <a:xfrm>
              <a:off x="8561" y="1853"/>
              <a:ext cx="2079" cy="1775"/>
              <a:chOff x="5435994" y="2083049"/>
              <a:chExt cx="1320012" cy="1127252"/>
            </a:xfrm>
          </p:grpSpPr>
          <p:sp>
            <p:nvSpPr>
              <p:cNvPr id="44" name="矩形: 圆角 43"/>
              <p:cNvSpPr/>
              <p:nvPr/>
            </p:nvSpPr>
            <p:spPr>
              <a:xfrm>
                <a:off x="5435994" y="2083049"/>
                <a:ext cx="1320012" cy="1127252"/>
              </a:xfrm>
              <a:prstGeom prst="roundRect">
                <a:avLst>
                  <a:gd name="adj" fmla="val 6255"/>
                </a:avLst>
              </a:prstGeom>
              <a:solidFill>
                <a:srgbClr val="C0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思源宋体 CN Light" panose="02020300000000000000" pitchFamily="18" charset="-122"/>
                  <a:ea typeface="思源宋体 CN Light" panose="02020300000000000000" pitchFamily="18" charset="-122"/>
                </a:endParaRPr>
              </a:p>
            </p:txBody>
          </p:sp>
          <p:sp>
            <p:nvSpPr>
              <p:cNvPr id="45" name="文本框 44"/>
              <p:cNvSpPr txBox="1"/>
              <p:nvPr/>
            </p:nvSpPr>
            <p:spPr>
              <a:xfrm>
                <a:off x="5622930" y="2138844"/>
                <a:ext cx="946150" cy="1014730"/>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r>
                  <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rPr>
                  <a:t>叁</a:t>
                </a:r>
                <a:endParaRPr lang="zh-CN" altLang="en-US" sz="6000" dirty="0">
                  <a:gradFill>
                    <a:gsLst>
                      <a:gs pos="100000">
                        <a:srgbClr val="FAE7D3">
                          <a:lumMod val="65000"/>
                          <a:lumOff val="35000"/>
                        </a:srgbClr>
                      </a:gs>
                      <a:gs pos="0">
                        <a:srgbClr val="FDF0DF">
                          <a:lumMod val="26000"/>
                          <a:lumOff val="74000"/>
                        </a:srgbClr>
                      </a:gs>
                    </a:gsLst>
                    <a:lin ang="5400000" scaled="0"/>
                  </a:gradFill>
                  <a:effectLst>
                    <a:outerShdw blurRad="50800" dist="101600" dir="5400000" algn="t" rotWithShape="0">
                      <a:srgbClr val="68131A">
                        <a:alpha val="10000"/>
                      </a:srgbClr>
                    </a:outerShdw>
                  </a:effectLst>
                  <a:latin typeface="思源黑体 CN Medium" panose="020B0600000000000000" pitchFamily="34" charset="-122"/>
                  <a:ea typeface="思源黑体 CN Medium" panose="020B0600000000000000" pitchFamily="34" charset="-122"/>
                </a:endParaRPr>
              </a:p>
            </p:txBody>
          </p:sp>
        </p:grpSp>
        <p:grpSp>
          <p:nvGrpSpPr>
            <p:cNvPr id="9" name="组合 8"/>
            <p:cNvGrpSpPr/>
            <p:nvPr/>
          </p:nvGrpSpPr>
          <p:grpSpPr>
            <a:xfrm>
              <a:off x="6123" y="3128"/>
              <a:ext cx="6366" cy="531"/>
              <a:chOff x="3887991" y="2139193"/>
              <a:chExt cx="4042362" cy="337185"/>
            </a:xfrm>
          </p:grpSpPr>
          <p:sp>
            <p:nvSpPr>
              <p:cNvPr id="38" name="文本框 37"/>
              <p:cNvSpPr txBox="1"/>
              <p:nvPr/>
            </p:nvSpPr>
            <p:spPr>
              <a:xfrm>
                <a:off x="3887991" y="2139193"/>
                <a:ext cx="1386205"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rPr>
                  <a:t>PART THREE</a:t>
                </a:r>
                <a:endParaRPr kumimoji="0" lang="en-US" altLang="zh-CN"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endParaRPr>
              </a:p>
            </p:txBody>
          </p:sp>
          <p:sp>
            <p:nvSpPr>
              <p:cNvPr id="39" name="文本框 38"/>
              <p:cNvSpPr txBox="1"/>
              <p:nvPr/>
            </p:nvSpPr>
            <p:spPr>
              <a:xfrm>
                <a:off x="6932133" y="2139193"/>
                <a:ext cx="998220" cy="337185"/>
              </a:xfrm>
              <a:prstGeom prst="rect">
                <a:avLst/>
              </a:prstGeom>
              <a:noFill/>
            </p:spPr>
            <p:txBody>
              <a:bodyPr wrap="none" rtlCol="0">
                <a:spAutoFit/>
              </a:bodyPr>
              <a:lstStyle>
                <a:defPPr>
                  <a:defRPr lang="zh-CN"/>
                </a:defPPr>
                <a:lvl1pPr algn="ctr">
                  <a:defRPr kumimoji="0" sz="6600" b="1" i="0" u="none" strike="noStrike" cap="none" spc="0" normalizeH="0" baseline="0">
                    <a:ln>
                      <a:noFill/>
                    </a:ln>
                    <a:gradFill>
                      <a:gsLst>
                        <a:gs pos="0">
                          <a:srgbClr val="EA2920"/>
                        </a:gs>
                        <a:gs pos="51200">
                          <a:srgbClr val="B41A20"/>
                        </a:gs>
                        <a:gs pos="100000">
                          <a:srgbClr val="EA2920"/>
                        </a:gs>
                      </a:gsLst>
                      <a:lin ang="2700000" scaled="0"/>
                    </a:gradFill>
                    <a:effectLst/>
                    <a:uLnTx/>
                    <a:uFillTx/>
                    <a:latin typeface="思源宋体 CN Heavy" panose="02020900000000000000" pitchFamily="18" charset="-122"/>
                    <a:ea typeface="思源宋体 CN Heavy" panose="02020900000000000000" pitchFamily="18" charset="-122"/>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rPr>
                  <a:t>第三部分</a:t>
                </a:r>
                <a:endParaRPr kumimoji="0" lang="zh-CN" altLang="en-US" sz="1600" b="1" i="0" u="none" strike="noStrike" kern="1200" cap="none" spc="0" normalizeH="0" baseline="0" noProof="0" dirty="0">
                  <a:ln>
                    <a:noFill/>
                  </a:ln>
                  <a:gradFill>
                    <a:gsLst>
                      <a:gs pos="0">
                        <a:srgbClr val="EA2920"/>
                      </a:gs>
                      <a:gs pos="51200">
                        <a:srgbClr val="B41A20"/>
                      </a:gs>
                      <a:gs pos="100000">
                        <a:srgbClr val="EA2920"/>
                      </a:gs>
                    </a:gsLst>
                    <a:lin ang="2700000" scaled="0"/>
                  </a:gradFill>
                  <a:effectLst/>
                  <a:uLnTx/>
                  <a:uFillTx/>
                  <a:latin typeface="思源黑体 CN Medium" panose="020B0600000000000000" pitchFamily="34" charset="-122"/>
                  <a:ea typeface="思源黑体 CN Medium" panose="020B0600000000000000" pitchFamily="34" charset="-122"/>
                  <a:cs typeface="+mn-cs"/>
                </a:endParaRPr>
              </a:p>
            </p:txBody>
          </p:sp>
        </p:grpSp>
      </p:grpSp>
      <p:sp>
        <p:nvSpPr>
          <p:cNvPr id="4" name="文本框 3"/>
          <p:cNvSpPr txBox="1"/>
          <p:nvPr/>
        </p:nvSpPr>
        <p:spPr>
          <a:xfrm>
            <a:off x="635" y="2805430"/>
            <a:ext cx="12192000" cy="1322070"/>
          </a:xfrm>
          <a:prstGeom prst="rect">
            <a:avLst/>
          </a:prstGeom>
          <a:noFill/>
        </p:spPr>
        <p:txBody>
          <a:bodyPr wrap="square" rtlCol="0">
            <a:spAutoFit/>
          </a:bodyPr>
          <a:lstStyle>
            <a:defPPr>
              <a:defRPr lang="zh-CN"/>
            </a:defPPr>
            <a:lvl1pPr algn="ctr">
              <a:defRPr kumimoji="0" sz="6600" b="1" i="0" u="none" strike="noStrike" cap="none" spc="0" normalizeH="0" baseline="0">
                <a:ln>
                  <a:noFill/>
                </a:ln>
                <a:gradFill>
                  <a:gsLst>
                    <a:gs pos="65000">
                      <a:srgbClr val="EEC5A4"/>
                    </a:gs>
                    <a:gs pos="0">
                      <a:srgbClr val="FFF4E5"/>
                    </a:gs>
                    <a:gs pos="100000">
                      <a:srgbClr val="FFF4E5"/>
                    </a:gs>
                  </a:gsLst>
                  <a:lin ang="2700000" scaled="0"/>
                </a:gradFill>
                <a:effectLst>
                  <a:outerShdw blurRad="50800" dist="152400" dir="5400000" algn="t" rotWithShape="0">
                    <a:prstClr val="black">
                      <a:alpha val="33000"/>
                    </a:prstClr>
                  </a:outerShdw>
                </a:effectLst>
                <a:uLnTx/>
                <a:uFillTx/>
                <a:latin typeface="思源宋体 CN Heavy" panose="02020900000000000000" pitchFamily="18" charset="-122"/>
                <a:ea typeface="思源宋体 CN Heavy" panose="02020900000000000000" pitchFamily="18" charset="-122"/>
              </a:defRPr>
            </a:lvl1pPr>
          </a:lstStyle>
          <a:p>
            <a:pPr algn="ctr"/>
            <a:r>
              <a:rPr lang="zh-CN" altLang="en-US" sz="8000" dirty="0">
                <a:solidFill>
                  <a:srgbClr val="C00000"/>
                </a:solidFill>
                <a:effectLst/>
                <a:latin typeface="思源黑体 CN Medium" panose="020B0600000000000000" pitchFamily="34" charset="-122"/>
                <a:ea typeface="思源黑体 CN Medium" panose="020B0600000000000000" pitchFamily="34" charset="-122"/>
              </a:rPr>
              <a:t> 开展目的</a:t>
            </a:r>
            <a:endParaRPr lang="zh-CN" altLang="en-US" sz="8000" dirty="0">
              <a:solidFill>
                <a:srgbClr val="C00000"/>
              </a:solidFill>
              <a:effectLst/>
              <a:latin typeface="思源黑体 CN Medium" panose="020B0600000000000000" pitchFamily="34" charset="-122"/>
              <a:ea typeface="思源黑体 CN Medium" panose="020B0600000000000000" pitchFamily="34" charset="-122"/>
            </a:endParaRPr>
          </a:p>
        </p:txBody>
      </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left)">
                                      <p:cBhvr>
                                        <p:cTn id="7" dur="750"/>
                                        <p:tgtEl>
                                          <p:spTgt spid="6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000" fill="hold">
                                          <p:stCondLst>
                                            <p:cond delay="0"/>
                                          </p:stCondLst>
                                        </p:cTn>
                                        <p:tgtEl>
                                          <p:spTgt spid="5"/>
                                        </p:tgtEl>
                                        <p:attrNameLst>
                                          <p:attrName>style.visibility</p:attrName>
                                        </p:attrNameLst>
                                      </p:cBhvr>
                                      <p:to>
                                        <p:strVal val="visible"/>
                                      </p:to>
                                    </p:set>
                                    <p:animEffect transition="in" filter="wipe(up)">
                                      <p:cBhvr>
                                        <p:cTn id="11" dur="1000"/>
                                        <p:tgtEl>
                                          <p:spTgt spid="5"/>
                                        </p:tgtEl>
                                      </p:cBhvr>
                                    </p:animEffect>
                                  </p:childTnLst>
                                </p:cTn>
                              </p:par>
                            </p:childTnLst>
                          </p:cTn>
                        </p:par>
                        <p:par>
                          <p:cTn id="12" fill="hold">
                            <p:stCondLst>
                              <p:cond delay="2000"/>
                            </p:stCondLst>
                            <p:childTnLst>
                              <p:par>
                                <p:cTn id="13" presetID="2" presetClass="entr" presetSubtype="4" fill="hold" grpId="0" nodeType="afterEffect">
                                  <p:stCondLst>
                                    <p:cond delay="0"/>
                                  </p:stCondLst>
                                  <p:childTnLst>
                                    <p:set>
                                      <p:cBhvr>
                                        <p:cTn id="14" dur="1000" fill="hold">
                                          <p:stCondLst>
                                            <p:cond delay="0"/>
                                          </p:stCondLst>
                                        </p:cTn>
                                        <p:tgtEl>
                                          <p:spTgt spid="4"/>
                                        </p:tgtEl>
                                        <p:attrNameLst>
                                          <p:attrName>style.visibility</p:attrName>
                                        </p:attrNameLst>
                                      </p:cBhvr>
                                      <p:to>
                                        <p:strVal val="visible"/>
                                      </p:to>
                                    </p:set>
                                    <p:anim calcmode="lin" valueType="num">
                                      <p:cBhvr additive="base">
                                        <p:cTn id="15" dur="1000" fill="hold"/>
                                        <p:tgtEl>
                                          <p:spTgt spid="4"/>
                                        </p:tgtEl>
                                        <p:attrNameLst>
                                          <p:attrName>ppt_x</p:attrName>
                                        </p:attrNameLst>
                                      </p:cBhvr>
                                      <p:tavLst>
                                        <p:tav tm="0">
                                          <p:val>
                                            <p:strVal val="#ppt_x"/>
                                          </p:val>
                                        </p:tav>
                                        <p:tav tm="100000">
                                          <p:val>
                                            <p:strVal val="#ppt_x"/>
                                          </p:val>
                                        </p:tav>
                                      </p:tavLst>
                                    </p:anim>
                                    <p:anim calcmode="lin" valueType="num">
                                      <p:cBhvr additive="base">
                                        <p:cTn id="16"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41"/>
          <p:cNvGrpSpPr/>
          <p:nvPr/>
        </p:nvGrpSpPr>
        <p:grpSpPr>
          <a:xfrm>
            <a:off x="873071" y="296209"/>
            <a:ext cx="2650490" cy="593725"/>
            <a:chOff x="873071" y="296209"/>
            <a:chExt cx="2650490" cy="593725"/>
          </a:xfrm>
        </p:grpSpPr>
        <p:sp>
          <p:nvSpPr>
            <p:cNvPr id="41" name="矩形 38"/>
            <p:cNvSpPr/>
            <p:nvPr>
              <p:custDataLst>
                <p:tags r:id="rId1"/>
              </p:custDataLst>
            </p:nvPr>
          </p:nvSpPr>
          <p:spPr>
            <a:xfrm>
              <a:off x="873071" y="296209"/>
              <a:ext cx="2650490" cy="593725"/>
            </a:xfrm>
            <a:custGeom>
              <a:avLst/>
              <a:gdLst/>
              <a:ahLst/>
              <a:cxnLst/>
              <a:rect l="0" t="0" r="0" b="0"/>
              <a:pathLst>
                <a:path w="3303777" h="593727">
                  <a:moveTo>
                    <a:pt x="38275" y="590840"/>
                  </a:moveTo>
                  <a:lnTo>
                    <a:pt x="3231712" y="593691"/>
                  </a:lnTo>
                  <a:cubicBezTo>
                    <a:pt x="3271491" y="593726"/>
                    <a:pt x="3303776" y="561470"/>
                    <a:pt x="3303776" y="521691"/>
                  </a:cubicBezTo>
                  <a:lnTo>
                    <a:pt x="3303776" y="73912"/>
                  </a:lnTo>
                  <a:cubicBezTo>
                    <a:pt x="3303776" y="34192"/>
                    <a:pt x="3271539" y="1936"/>
                    <a:pt x="3231819" y="1912"/>
                  </a:cubicBezTo>
                  <a:lnTo>
                    <a:pt x="0" y="0"/>
                  </a:lnTo>
                  <a:cubicBezTo>
                    <a:pt x="73219" y="84856"/>
                    <a:pt x="156438" y="144373"/>
                    <a:pt x="121034" y="270172"/>
                  </a:cubicBezTo>
                  <a:cubicBezTo>
                    <a:pt x="120231" y="375758"/>
                    <a:pt x="99424" y="485254"/>
                    <a:pt x="38275" y="590840"/>
                  </a:cubicBez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2"/>
              </p:custDataLst>
            </p:nvPr>
          </p:nvSpPr>
          <p:spPr>
            <a:xfrm>
              <a:off x="1285821" y="331769"/>
              <a:ext cx="2094865" cy="521970"/>
            </a:xfrm>
            <a:prstGeom prst="rect">
              <a:avLst/>
            </a:prstGeom>
            <a:noFill/>
          </p:spPr>
          <p:txBody>
            <a:bodyPr wrap="square">
              <a:spAutoFit/>
            </a:bodyPr>
            <a:lstStyle/>
            <a:p>
              <a:pPr algn="dist"/>
              <a:r>
                <a:rPr lang="zh-CN" altLang="en-US" sz="2800" b="1" spc="120" dirty="0">
                  <a:solidFill>
                    <a:schemeClr val="bg1"/>
                  </a:solidFill>
                  <a:latin typeface="思源黑体 CN Medium" panose="020B0600000000000000" pitchFamily="34" charset="-122"/>
                  <a:ea typeface="思源黑体 CN Medium" panose="020B0600000000000000" pitchFamily="34" charset="-122"/>
                </a:rPr>
                <a:t>开展目的</a:t>
              </a:r>
              <a:endParaRPr lang="zh-CN" altLang="en-US" sz="2800" b="1" spc="120" dirty="0">
                <a:solidFill>
                  <a:schemeClr val="bg1"/>
                </a:solidFill>
                <a:latin typeface="思源黑体 CN Medium" panose="020B0600000000000000" pitchFamily="34" charset="-122"/>
                <a:ea typeface="思源黑体 CN Medium" panose="020B0600000000000000" pitchFamily="34" charset="-122"/>
              </a:endParaRPr>
            </a:p>
          </p:txBody>
        </p:sp>
      </p:grpSp>
      <p:grpSp>
        <p:nvGrpSpPr>
          <p:cNvPr id="3" name="组合 2"/>
          <p:cNvGrpSpPr/>
          <p:nvPr/>
        </p:nvGrpSpPr>
        <p:grpSpPr>
          <a:xfrm>
            <a:off x="541020" y="276860"/>
            <a:ext cx="629920" cy="631190"/>
            <a:chOff x="914400" y="1457325"/>
            <a:chExt cx="1511300" cy="1512888"/>
          </a:xfrm>
        </p:grpSpPr>
        <p:sp>
          <p:nvSpPr>
            <p:cNvPr id="24" name="椭圆 2"/>
            <p:cNvSpPr>
              <a:spLocks noChangeArrowheads="1"/>
            </p:cNvSpPr>
            <p:nvPr>
              <p:custDataLst>
                <p:tags r:id="rId3"/>
              </p:custDataLst>
            </p:nvPr>
          </p:nvSpPr>
          <p:spPr bwMode="auto">
            <a:xfrm>
              <a:off x="914400" y="1457325"/>
              <a:ext cx="1511300" cy="1512888"/>
            </a:xfrm>
            <a:prstGeom prst="ellipse">
              <a:avLst/>
            </a:prstGeom>
            <a:solidFill>
              <a:srgbClr val="C4261D"/>
            </a:solidFill>
            <a:ln w="22225">
              <a:solidFill>
                <a:schemeClr val="bg1"/>
              </a:solidFill>
            </a:ln>
            <a:effectLst/>
            <a:extLst>
              <a:ext uri="{AF507438-7753-43E0-B8FC-AC1667EBCBE1}">
                <a14:hiddenEffects xmlns:a14="http://schemas.microsoft.com/office/drawing/2010/main">
                  <a:effectLst>
                    <a:outerShdw blurRad="50800" dist="38100" dir="2700000" algn="tl" rotWithShape="0">
                      <a:prstClr val="black">
                        <a:alpha val="40000"/>
                      </a:prstClr>
                    </a:outerShdw>
                  </a:effectLst>
                </a14:hiddenEffects>
              </a:ext>
            </a:extLst>
          </p:spPr>
          <p:txBody>
            <a:bodyPr/>
            <a:lstStyle>
              <a:lvl1pPr eaLnBrk="0" hangingPunct="0">
                <a:defRPr>
                  <a:solidFill>
                    <a:schemeClr val="tx1"/>
                  </a:solidFill>
                  <a:latin typeface="Arial" panose="020B0604020202020204" pitchFamily="34" charset="0"/>
                  <a:ea typeface="微软雅黑" panose="020B0503020204020204" charset="-122"/>
                </a:defRPr>
              </a:lvl1pPr>
              <a:lvl2pPr marL="742950" indent="-285750" eaLnBrk="0" hangingPunct="0">
                <a:defRPr>
                  <a:solidFill>
                    <a:schemeClr val="tx1"/>
                  </a:solidFill>
                  <a:latin typeface="Arial" panose="020B0604020202020204" pitchFamily="34" charset="0"/>
                  <a:ea typeface="微软雅黑" panose="020B0503020204020204" charset="-122"/>
                </a:defRPr>
              </a:lvl2pPr>
              <a:lvl3pPr marL="1143000" indent="-228600" eaLnBrk="0" hangingPunct="0">
                <a:defRPr>
                  <a:solidFill>
                    <a:schemeClr val="tx1"/>
                  </a:solidFill>
                  <a:latin typeface="Arial" panose="020B0604020202020204" pitchFamily="34" charset="0"/>
                  <a:ea typeface="微软雅黑" panose="020B0503020204020204" charset="-122"/>
                </a:defRPr>
              </a:lvl3pPr>
              <a:lvl4pPr marL="1600200" indent="-228600" eaLnBrk="0" hangingPunct="0">
                <a:defRPr>
                  <a:solidFill>
                    <a:schemeClr val="tx1"/>
                  </a:solidFill>
                  <a:latin typeface="Arial" panose="020B0604020202020204" pitchFamily="34" charset="0"/>
                  <a:ea typeface="微软雅黑" panose="020B0503020204020204" charset="-122"/>
                </a:defRPr>
              </a:lvl4pPr>
              <a:lvl5pPr marL="2057400" indent="-228600" eaLnBrk="0" hangingPunct="0">
                <a:defRPr>
                  <a:solidFill>
                    <a:schemeClr val="tx1"/>
                  </a:solidFill>
                  <a:latin typeface="Arial" panose="020B0604020202020204" pitchFamily="34" charset="0"/>
                  <a:ea typeface="微软雅黑" panose="020B0503020204020204" charset="-122"/>
                </a:defRPr>
              </a:lvl5pPr>
              <a:lvl6pPr marL="25146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6pPr>
              <a:lvl7pPr marL="29718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7pPr>
              <a:lvl8pPr marL="34290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8pPr>
              <a:lvl9pPr marL="3886200" indent="-228600" eaLnBrk="0" fontAlgn="base" hangingPunct="0">
                <a:spcBef>
                  <a:spcPct val="0"/>
                </a:spcBef>
                <a:spcAft>
                  <a:spcPct val="0"/>
                </a:spcAft>
                <a:buSzPct val="100000"/>
                <a:buFont typeface="Arial" panose="020B0604020202020204" pitchFamily="34" charset="0"/>
                <a:defRPr>
                  <a:solidFill>
                    <a:schemeClr val="tx1"/>
                  </a:solidFill>
                  <a:latin typeface="Arial" panose="020B0604020202020204" pitchFamily="34" charset="0"/>
                  <a:ea typeface="微软雅黑" panose="020B0503020204020204" charset="-122"/>
                </a:defRPr>
              </a:lvl9pPr>
            </a:lstStyle>
            <a:p>
              <a:pPr eaLnBrk="1" fontAlgn="base" hangingPunct="1">
                <a:spcBef>
                  <a:spcPct val="0"/>
                </a:spcBef>
                <a:spcAft>
                  <a:spcPct val="0"/>
                </a:spcAft>
                <a:buSzPct val="100000"/>
              </a:pPr>
              <a:endParaRPr lang="zh-CN" altLang="en-US">
                <a:solidFill>
                  <a:srgbClr val="C4261D"/>
                </a:solidFill>
                <a:ea typeface="宋体" panose="02010600030101010101" pitchFamily="2" charset="-122"/>
              </a:endParaRPr>
            </a:p>
          </p:txBody>
        </p:sp>
        <p:sp>
          <p:nvSpPr>
            <p:cNvPr id="27" name="Freeform 5"/>
            <p:cNvSpPr/>
            <p:nvPr>
              <p:custDataLst>
                <p:tags r:id="rId4"/>
              </p:custDataLst>
            </p:nvPr>
          </p:nvSpPr>
          <p:spPr bwMode="auto">
            <a:xfrm>
              <a:off x="1209675" y="1682750"/>
              <a:ext cx="920750" cy="1062038"/>
            </a:xfrm>
            <a:custGeom>
              <a:avLst/>
              <a:gdLst>
                <a:gd name="T0" fmla="*/ 2147483647 w 593"/>
                <a:gd name="T1" fmla="*/ 2147483647 h 705"/>
                <a:gd name="T2" fmla="*/ 2147483647 w 593"/>
                <a:gd name="T3" fmla="*/ 2147483647 h 705"/>
                <a:gd name="T4" fmla="*/ 2147483647 w 593"/>
                <a:gd name="T5" fmla="*/ 2147483647 h 705"/>
                <a:gd name="T6" fmla="*/ 2147483647 w 593"/>
                <a:gd name="T7" fmla="*/ 2147483647 h 705"/>
                <a:gd name="T8" fmla="*/ 2147483647 w 593"/>
                <a:gd name="T9" fmla="*/ 2147483647 h 705"/>
                <a:gd name="T10" fmla="*/ 2147483647 w 593"/>
                <a:gd name="T11" fmla="*/ 2147483647 h 705"/>
                <a:gd name="T12" fmla="*/ 2147483647 w 593"/>
                <a:gd name="T13" fmla="*/ 2147483647 h 705"/>
                <a:gd name="T14" fmla="*/ 2147483647 w 593"/>
                <a:gd name="T15" fmla="*/ 2147483647 h 705"/>
                <a:gd name="T16" fmla="*/ 2147483647 w 593"/>
                <a:gd name="T17" fmla="*/ 2147483647 h 705"/>
                <a:gd name="T18" fmla="*/ 2147483647 w 593"/>
                <a:gd name="T19" fmla="*/ 2147483647 h 705"/>
                <a:gd name="T20" fmla="*/ 2147483647 w 593"/>
                <a:gd name="T21" fmla="*/ 2147483647 h 705"/>
                <a:gd name="T22" fmla="*/ 2147483647 w 593"/>
                <a:gd name="T23" fmla="*/ 2147483647 h 705"/>
                <a:gd name="T24" fmla="*/ 2147483647 w 593"/>
                <a:gd name="T25" fmla="*/ 2147483647 h 705"/>
                <a:gd name="T26" fmla="*/ 2147483647 w 593"/>
                <a:gd name="T27" fmla="*/ 2147483647 h 705"/>
                <a:gd name="T28" fmla="*/ 2147483647 w 593"/>
                <a:gd name="T29" fmla="*/ 2147483647 h 705"/>
                <a:gd name="T30" fmla="*/ 2147483647 w 593"/>
                <a:gd name="T31" fmla="*/ 2147483647 h 705"/>
                <a:gd name="T32" fmla="*/ 2147483647 w 593"/>
                <a:gd name="T33" fmla="*/ 2147483647 h 705"/>
                <a:gd name="T34" fmla="*/ 2147483647 w 593"/>
                <a:gd name="T35" fmla="*/ 2147483647 h 705"/>
                <a:gd name="T36" fmla="*/ 2147483647 w 593"/>
                <a:gd name="T37" fmla="*/ 2147483647 h 705"/>
                <a:gd name="T38" fmla="*/ 2147483647 w 593"/>
                <a:gd name="T39" fmla="*/ 2147483647 h 705"/>
                <a:gd name="T40" fmla="*/ 2147483647 w 593"/>
                <a:gd name="T41" fmla="*/ 2147483647 h 705"/>
                <a:gd name="T42" fmla="*/ 2147483647 w 593"/>
                <a:gd name="T43" fmla="*/ 2147483647 h 705"/>
                <a:gd name="T44" fmla="*/ 2147483647 w 593"/>
                <a:gd name="T45" fmla="*/ 2147483647 h 705"/>
                <a:gd name="T46" fmla="*/ 2147483647 w 593"/>
                <a:gd name="T47" fmla="*/ 2147483647 h 705"/>
                <a:gd name="T48" fmla="*/ 2147483647 w 593"/>
                <a:gd name="T49" fmla="*/ 2147483647 h 705"/>
                <a:gd name="T50" fmla="*/ 2147483647 w 593"/>
                <a:gd name="T51" fmla="*/ 2147483647 h 705"/>
                <a:gd name="T52" fmla="*/ 2147483647 w 593"/>
                <a:gd name="T53" fmla="*/ 2147483647 h 705"/>
                <a:gd name="T54" fmla="*/ 2147483647 w 593"/>
                <a:gd name="T55" fmla="*/ 2147483647 h 705"/>
                <a:gd name="T56" fmla="*/ 2147483647 w 593"/>
                <a:gd name="T57" fmla="*/ 2147483647 h 705"/>
                <a:gd name="T58" fmla="*/ 0 w 593"/>
                <a:gd name="T59" fmla="*/ 2147483647 h 705"/>
                <a:gd name="T60" fmla="*/ 0 w 593"/>
                <a:gd name="T61" fmla="*/ 2147483647 h 705"/>
                <a:gd name="T62" fmla="*/ 2147483647 w 593"/>
                <a:gd name="T63" fmla="*/ 2147483647 h 705"/>
                <a:gd name="T64" fmla="*/ 2147483647 w 593"/>
                <a:gd name="T65" fmla="*/ 2147483647 h 705"/>
                <a:gd name="T66" fmla="*/ 2147483647 w 593"/>
                <a:gd name="T67" fmla="*/ 2147483647 h 705"/>
                <a:gd name="T68" fmla="*/ 2147483647 w 593"/>
                <a:gd name="T69" fmla="*/ 2147483647 h 705"/>
                <a:gd name="T70" fmla="*/ 2147483647 w 593"/>
                <a:gd name="T71" fmla="*/ 2147483647 h 705"/>
                <a:gd name="T72" fmla="*/ 2147483647 w 593"/>
                <a:gd name="T73" fmla="*/ 2147483647 h 705"/>
                <a:gd name="T74" fmla="*/ 2147483647 w 593"/>
                <a:gd name="T75" fmla="*/ 2147483647 h 705"/>
                <a:gd name="T76" fmla="*/ 2147483647 w 593"/>
                <a:gd name="T77" fmla="*/ 2147483647 h 705"/>
                <a:gd name="T78" fmla="*/ 2147483647 w 593"/>
                <a:gd name="T79" fmla="*/ 2147483647 h 705"/>
                <a:gd name="T80" fmla="*/ 2147483647 w 593"/>
                <a:gd name="T81" fmla="*/ 2147483647 h 705"/>
                <a:gd name="T82" fmla="*/ 2147483647 w 593"/>
                <a:gd name="T83" fmla="*/ 2147483647 h 705"/>
                <a:gd name="T84" fmla="*/ 2147483647 w 593"/>
                <a:gd name="T85" fmla="*/ 2147483647 h 705"/>
                <a:gd name="T86" fmla="*/ 2147483647 w 593"/>
                <a:gd name="T87" fmla="*/ 2147483647 h 705"/>
                <a:gd name="T88" fmla="*/ 2147483647 w 593"/>
                <a:gd name="T89" fmla="*/ 2147483647 h 705"/>
                <a:gd name="T90" fmla="*/ 2147483647 w 593"/>
                <a:gd name="T91" fmla="*/ 2147483647 h 705"/>
                <a:gd name="T92" fmla="*/ 2147483647 w 593"/>
                <a:gd name="T93" fmla="*/ 2147483647 h 705"/>
                <a:gd name="T94" fmla="*/ 2147483647 w 593"/>
                <a:gd name="T95" fmla="*/ 2147483647 h 705"/>
                <a:gd name="T96" fmla="*/ 2147483647 w 593"/>
                <a:gd name="T97" fmla="*/ 2147483647 h 705"/>
                <a:gd name="T98" fmla="*/ 2147483647 w 593"/>
                <a:gd name="T99" fmla="*/ 2147483647 h 705"/>
                <a:gd name="T100" fmla="*/ 2147483647 w 593"/>
                <a:gd name="T101" fmla="*/ 2147483647 h 705"/>
                <a:gd name="T102" fmla="*/ 2147483647 w 593"/>
                <a:gd name="T103" fmla="*/ 2147483647 h 705"/>
                <a:gd name="T104" fmla="*/ 2147483647 w 593"/>
                <a:gd name="T105" fmla="*/ 2147483647 h 70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3" h="705">
                  <a:moveTo>
                    <a:pt x="285" y="288"/>
                  </a:moveTo>
                  <a:lnTo>
                    <a:pt x="285" y="705"/>
                  </a:lnTo>
                  <a:lnTo>
                    <a:pt x="593" y="596"/>
                  </a:lnTo>
                  <a:lnTo>
                    <a:pt x="593" y="179"/>
                  </a:lnTo>
                  <a:lnTo>
                    <a:pt x="285" y="288"/>
                  </a:lnTo>
                  <a:close/>
                  <a:moveTo>
                    <a:pt x="258" y="315"/>
                  </a:moveTo>
                  <a:lnTo>
                    <a:pt x="258" y="373"/>
                  </a:lnTo>
                  <a:cubicBezTo>
                    <a:pt x="229" y="367"/>
                    <a:pt x="201" y="345"/>
                    <a:pt x="201" y="345"/>
                  </a:cubicBezTo>
                  <a:lnTo>
                    <a:pt x="201" y="283"/>
                  </a:lnTo>
                  <a:cubicBezTo>
                    <a:pt x="236" y="311"/>
                    <a:pt x="258" y="315"/>
                    <a:pt x="258" y="315"/>
                  </a:cubicBezTo>
                  <a:close/>
                  <a:moveTo>
                    <a:pt x="510" y="134"/>
                  </a:moveTo>
                  <a:cubicBezTo>
                    <a:pt x="508" y="127"/>
                    <a:pt x="501" y="124"/>
                    <a:pt x="494" y="126"/>
                  </a:cubicBezTo>
                  <a:lnTo>
                    <a:pt x="197" y="229"/>
                  </a:lnTo>
                  <a:cubicBezTo>
                    <a:pt x="193" y="230"/>
                    <a:pt x="190" y="233"/>
                    <a:pt x="189" y="237"/>
                  </a:cubicBezTo>
                  <a:lnTo>
                    <a:pt x="189" y="661"/>
                  </a:lnTo>
                  <a:cubicBezTo>
                    <a:pt x="199" y="681"/>
                    <a:pt x="243" y="704"/>
                    <a:pt x="270" y="704"/>
                  </a:cubicBezTo>
                  <a:lnTo>
                    <a:pt x="270" y="288"/>
                  </a:lnTo>
                  <a:cubicBezTo>
                    <a:pt x="256" y="286"/>
                    <a:pt x="224" y="269"/>
                    <a:pt x="204" y="253"/>
                  </a:cubicBezTo>
                  <a:cubicBezTo>
                    <a:pt x="204" y="253"/>
                    <a:pt x="205" y="253"/>
                    <a:pt x="205" y="253"/>
                  </a:cubicBezTo>
                  <a:lnTo>
                    <a:pt x="502" y="149"/>
                  </a:lnTo>
                  <a:cubicBezTo>
                    <a:pt x="508" y="147"/>
                    <a:pt x="512" y="140"/>
                    <a:pt x="510" y="134"/>
                  </a:cubicBezTo>
                  <a:close/>
                  <a:moveTo>
                    <a:pt x="69" y="190"/>
                  </a:moveTo>
                  <a:lnTo>
                    <a:pt x="69" y="248"/>
                  </a:lnTo>
                  <a:cubicBezTo>
                    <a:pt x="40" y="243"/>
                    <a:pt x="12" y="220"/>
                    <a:pt x="12" y="220"/>
                  </a:cubicBezTo>
                  <a:lnTo>
                    <a:pt x="12" y="158"/>
                  </a:lnTo>
                  <a:cubicBezTo>
                    <a:pt x="47" y="186"/>
                    <a:pt x="69" y="190"/>
                    <a:pt x="69" y="190"/>
                  </a:cubicBezTo>
                  <a:close/>
                  <a:moveTo>
                    <a:pt x="321" y="9"/>
                  </a:moveTo>
                  <a:cubicBezTo>
                    <a:pt x="319" y="3"/>
                    <a:pt x="312" y="0"/>
                    <a:pt x="305" y="2"/>
                  </a:cubicBezTo>
                  <a:lnTo>
                    <a:pt x="8" y="105"/>
                  </a:lnTo>
                  <a:cubicBezTo>
                    <a:pt x="5" y="106"/>
                    <a:pt x="1" y="109"/>
                    <a:pt x="0" y="112"/>
                  </a:cubicBezTo>
                  <a:lnTo>
                    <a:pt x="0" y="536"/>
                  </a:lnTo>
                  <a:cubicBezTo>
                    <a:pt x="10" y="557"/>
                    <a:pt x="54" y="580"/>
                    <a:pt x="81" y="580"/>
                  </a:cubicBezTo>
                  <a:lnTo>
                    <a:pt x="81" y="163"/>
                  </a:lnTo>
                  <a:cubicBezTo>
                    <a:pt x="67" y="161"/>
                    <a:pt x="35" y="145"/>
                    <a:pt x="15" y="128"/>
                  </a:cubicBezTo>
                  <a:cubicBezTo>
                    <a:pt x="15" y="128"/>
                    <a:pt x="16" y="128"/>
                    <a:pt x="16" y="128"/>
                  </a:cubicBezTo>
                  <a:lnTo>
                    <a:pt x="313" y="25"/>
                  </a:lnTo>
                  <a:cubicBezTo>
                    <a:pt x="319" y="23"/>
                    <a:pt x="323" y="16"/>
                    <a:pt x="321" y="9"/>
                  </a:cubicBezTo>
                  <a:close/>
                  <a:moveTo>
                    <a:pt x="163" y="255"/>
                  </a:moveTo>
                  <a:lnTo>
                    <a:pt x="163" y="314"/>
                  </a:lnTo>
                  <a:cubicBezTo>
                    <a:pt x="135" y="308"/>
                    <a:pt x="107" y="286"/>
                    <a:pt x="107" y="286"/>
                  </a:cubicBezTo>
                  <a:lnTo>
                    <a:pt x="107" y="224"/>
                  </a:lnTo>
                  <a:cubicBezTo>
                    <a:pt x="141" y="252"/>
                    <a:pt x="163" y="255"/>
                    <a:pt x="163" y="255"/>
                  </a:cubicBezTo>
                  <a:close/>
                  <a:moveTo>
                    <a:pt x="415" y="75"/>
                  </a:moveTo>
                  <a:cubicBezTo>
                    <a:pt x="413" y="68"/>
                    <a:pt x="406" y="65"/>
                    <a:pt x="400" y="67"/>
                  </a:cubicBezTo>
                  <a:lnTo>
                    <a:pt x="103" y="170"/>
                  </a:lnTo>
                  <a:cubicBezTo>
                    <a:pt x="99" y="171"/>
                    <a:pt x="96" y="174"/>
                    <a:pt x="94" y="178"/>
                  </a:cubicBezTo>
                  <a:lnTo>
                    <a:pt x="94" y="602"/>
                  </a:lnTo>
                  <a:cubicBezTo>
                    <a:pt x="105" y="622"/>
                    <a:pt x="148" y="645"/>
                    <a:pt x="175" y="645"/>
                  </a:cubicBezTo>
                  <a:lnTo>
                    <a:pt x="175" y="229"/>
                  </a:lnTo>
                  <a:cubicBezTo>
                    <a:pt x="161" y="227"/>
                    <a:pt x="129" y="210"/>
                    <a:pt x="110" y="194"/>
                  </a:cubicBezTo>
                  <a:cubicBezTo>
                    <a:pt x="110" y="194"/>
                    <a:pt x="110" y="194"/>
                    <a:pt x="110" y="193"/>
                  </a:cubicBezTo>
                  <a:lnTo>
                    <a:pt x="407" y="90"/>
                  </a:lnTo>
                  <a:cubicBezTo>
                    <a:pt x="414" y="88"/>
                    <a:pt x="417" y="81"/>
                    <a:pt x="415" y="75"/>
                  </a:cubicBezTo>
                  <a:close/>
                </a:path>
              </a:pathLst>
            </a:custGeom>
            <a:solidFill>
              <a:srgbClr val="FFFFFF"/>
            </a:solidFill>
            <a:ln>
              <a:noFill/>
            </a:ln>
            <a:effectLst/>
            <a:extLst>
              <a:ext uri="{91240B29-F687-4F45-9708-019B960494DF}">
                <a14:hiddenLine xmlns:a14="http://schemas.microsoft.com/office/drawing/2010/main" w="9525">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buSzPct val="100000"/>
                <a:buFont typeface="Arial" panose="020B0604020202020204" pitchFamily="34" charset="0"/>
                <a:buNone/>
              </a:pPr>
              <a:endParaRPr lang="zh-CN" altLang="en-US">
                <a:solidFill>
                  <a:srgbClr val="C4261D"/>
                </a:solidFill>
                <a:latin typeface="Arial" panose="020B0604020202020204" pitchFamily="34" charset="0"/>
                <a:ea typeface="微软雅黑" panose="020B0503020204020204" charset="-122"/>
              </a:endParaRPr>
            </a:p>
          </p:txBody>
        </p:sp>
      </p:grpSp>
      <p:grpSp>
        <p:nvGrpSpPr>
          <p:cNvPr id="9" name="组合 8"/>
          <p:cNvGrpSpPr/>
          <p:nvPr/>
        </p:nvGrpSpPr>
        <p:grpSpPr>
          <a:xfrm>
            <a:off x="1065530" y="1804670"/>
            <a:ext cx="10293985" cy="535940"/>
            <a:chOff x="1678" y="2842"/>
            <a:chExt cx="16211" cy="844"/>
          </a:xfrm>
        </p:grpSpPr>
        <p:sp>
          <p:nvSpPr>
            <p:cNvPr id="105" name="矩形 104"/>
            <p:cNvSpPr/>
            <p:nvPr/>
          </p:nvSpPr>
          <p:spPr bwMode="auto">
            <a:xfrm>
              <a:off x="2181" y="2842"/>
              <a:ext cx="15709" cy="844"/>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Arial" panose="020B0604020202020204"/>
                <a:ea typeface="宋体" panose="02010600030101010101" pitchFamily="2" charset="-122"/>
                <a:cs typeface="+mn-ea"/>
              </a:endParaRPr>
            </a:p>
          </p:txBody>
        </p:sp>
        <p:grpSp>
          <p:nvGrpSpPr>
            <p:cNvPr id="106" name="组合 105"/>
            <p:cNvGrpSpPr/>
            <p:nvPr/>
          </p:nvGrpSpPr>
          <p:grpSpPr>
            <a:xfrm>
              <a:off x="1678" y="2842"/>
              <a:ext cx="918" cy="844"/>
              <a:chOff x="998618" y="1311846"/>
              <a:chExt cx="583001" cy="536426"/>
            </a:xfrm>
          </p:grpSpPr>
          <p:sp>
            <p:nvSpPr>
              <p:cNvPr id="107" name="箭头: 五边形 62"/>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Arial" panose="020B0604020202020204"/>
                  <a:ea typeface="微软雅黑" panose="020B0503020204020204" charset="-122"/>
                  <a:cs typeface="微软雅黑" panose="020B0503020204020204" charset="-122"/>
                </a:endParaRPr>
              </a:p>
            </p:txBody>
          </p:sp>
          <p:sp>
            <p:nvSpPr>
              <p:cNvPr id="108" name="文本框 107"/>
              <p:cNvSpPr txBox="1"/>
              <p:nvPr/>
            </p:nvSpPr>
            <p:spPr>
              <a:xfrm>
                <a:off x="1041479" y="1384761"/>
                <a:ext cx="468344" cy="398935"/>
              </a:xfrm>
              <a:prstGeom prst="rect">
                <a:avLst/>
              </a:prstGeom>
              <a:noFill/>
            </p:spPr>
            <p:txBody>
              <a:bodyPr wrap="square" rtlCol="0">
                <a:spAutoFit/>
              </a:bodyPr>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ea"/>
                  </a:rPr>
                  <a:t>1</a:t>
                </a:r>
                <a:endParaRPr kumimoji="0" lang="zh-CN" altLang="en-US" sz="2000" b="0"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ea"/>
                </a:endParaRPr>
              </a:p>
            </p:txBody>
          </p:sp>
        </p:grpSp>
        <p:sp>
          <p:nvSpPr>
            <p:cNvPr id="109" name="矩形 108"/>
            <p:cNvSpPr/>
            <p:nvPr/>
          </p:nvSpPr>
          <p:spPr>
            <a:xfrm>
              <a:off x="2750" y="2957"/>
              <a:ext cx="14161" cy="568"/>
            </a:xfrm>
            <a:prstGeom prst="rect">
              <a:avLst/>
            </a:prstGeom>
            <a:noFill/>
          </p:spPr>
          <p:txBody>
            <a:bodyPr wrap="square" rtlCol="0">
              <a:spAutoFit/>
            </a:bodyPr>
            <a:p>
              <a:pPr lvl="0" algn="just" defTabSz="913765" fontAlgn="base">
                <a:lnSpc>
                  <a:spcPts val="2100"/>
                </a:lnSpc>
                <a:spcBef>
                  <a:spcPct val="0"/>
                </a:spcBef>
                <a:spcAft>
                  <a:spcPct val="0"/>
                </a:spcAft>
                <a:defRPr/>
              </a:pPr>
              <a:r>
                <a:rPr lang="zh-CN" altLang="en-US" sz="1600" dirty="0">
                  <a:solidFill>
                    <a:srgbClr val="C00000"/>
                  </a:solidFill>
                  <a:latin typeface="思源黑体 CN Bold" panose="020B0800000000000000" charset="-122"/>
                  <a:ea typeface="思源黑体 CN Bold" panose="020B0800000000000000" charset="-122"/>
                </a:rPr>
                <a:t>进一步深化对加强党的纪律建设重要性和忽视党纪、违反党纪问题危害性的认识。</a:t>
              </a:r>
              <a:endParaRPr lang="zh-CN" altLang="en-US" sz="1600" dirty="0">
                <a:solidFill>
                  <a:srgbClr val="C00000"/>
                </a:solidFill>
                <a:latin typeface="思源黑体 CN Bold" panose="020B0800000000000000" charset="-122"/>
                <a:ea typeface="思源黑体 CN Bold" panose="020B0800000000000000" charset="-122"/>
              </a:endParaRPr>
            </a:p>
          </p:txBody>
        </p:sp>
      </p:grpSp>
      <p:grpSp>
        <p:nvGrpSpPr>
          <p:cNvPr id="10" name="组合 9"/>
          <p:cNvGrpSpPr/>
          <p:nvPr/>
        </p:nvGrpSpPr>
        <p:grpSpPr>
          <a:xfrm>
            <a:off x="1065530" y="2595245"/>
            <a:ext cx="10293985" cy="536575"/>
            <a:chOff x="1678" y="4087"/>
            <a:chExt cx="16211" cy="845"/>
          </a:xfrm>
        </p:grpSpPr>
        <p:sp>
          <p:nvSpPr>
            <p:cNvPr id="110" name="矩形 109"/>
            <p:cNvSpPr/>
            <p:nvPr/>
          </p:nvSpPr>
          <p:spPr bwMode="auto">
            <a:xfrm>
              <a:off x="2181" y="4087"/>
              <a:ext cx="15709" cy="844"/>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Arial" panose="020B0604020202020204"/>
                <a:ea typeface="宋体" panose="02010600030101010101" pitchFamily="2" charset="-122"/>
                <a:cs typeface="+mn-ea"/>
              </a:endParaRPr>
            </a:p>
          </p:txBody>
        </p:sp>
        <p:grpSp>
          <p:nvGrpSpPr>
            <p:cNvPr id="111" name="组合 110"/>
            <p:cNvGrpSpPr/>
            <p:nvPr/>
          </p:nvGrpSpPr>
          <p:grpSpPr>
            <a:xfrm>
              <a:off x="1678" y="4088"/>
              <a:ext cx="918" cy="844"/>
              <a:chOff x="998618" y="1311846"/>
              <a:chExt cx="583001" cy="536426"/>
            </a:xfrm>
          </p:grpSpPr>
          <p:sp>
            <p:nvSpPr>
              <p:cNvPr id="112" name="箭头: 五边形 67"/>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Arial" panose="020B0604020202020204"/>
                  <a:ea typeface="微软雅黑" panose="020B0503020204020204" charset="-122"/>
                  <a:cs typeface="微软雅黑" panose="020B0503020204020204" charset="-122"/>
                </a:endParaRPr>
              </a:p>
            </p:txBody>
          </p:sp>
          <p:sp>
            <p:nvSpPr>
              <p:cNvPr id="113" name="文本框 112"/>
              <p:cNvSpPr txBox="1"/>
              <p:nvPr/>
            </p:nvSpPr>
            <p:spPr>
              <a:xfrm>
                <a:off x="1041479" y="1384761"/>
                <a:ext cx="468344" cy="398935"/>
              </a:xfrm>
              <a:prstGeom prst="rect">
                <a:avLst/>
              </a:prstGeom>
              <a:noFill/>
            </p:spPr>
            <p:txBody>
              <a:bodyPr wrap="square" rtlCol="0">
                <a:spAutoFit/>
              </a:bodyPr>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ea"/>
                  </a:rPr>
                  <a:t>2</a:t>
                </a:r>
                <a:endParaRPr kumimoji="0" lang="zh-CN" altLang="en-US" sz="2000" b="0" i="0" u="none" strike="noStrike" kern="0" cap="none" spc="0" normalizeH="0" baseline="0" noProof="0" dirty="0">
                  <a:ln>
                    <a:noFill/>
                  </a:ln>
                  <a:solidFill>
                    <a:srgbClr val="FFFFFF"/>
                  </a:solidFill>
                  <a:effectLst/>
                  <a:uLnTx/>
                  <a:uFillTx/>
                  <a:latin typeface="字魂58号-创中黑" panose="00000500000000000000" pitchFamily="2" charset="-122"/>
                  <a:ea typeface="微软雅黑" panose="020B0503020204020204" charset="-122"/>
                  <a:cs typeface="+mn-ea"/>
                </a:endParaRPr>
              </a:p>
            </p:txBody>
          </p:sp>
        </p:grpSp>
        <p:sp>
          <p:nvSpPr>
            <p:cNvPr id="114" name="矩形 113"/>
            <p:cNvSpPr/>
            <p:nvPr/>
          </p:nvSpPr>
          <p:spPr>
            <a:xfrm>
              <a:off x="2745" y="4234"/>
              <a:ext cx="13590" cy="568"/>
            </a:xfrm>
            <a:prstGeom prst="rect">
              <a:avLst/>
            </a:prstGeom>
            <a:noFill/>
          </p:spPr>
          <p:txBody>
            <a:bodyPr wrap="square" rtlCol="0">
              <a:spAutoFit/>
            </a:bodyPr>
            <a:p>
              <a:pPr lvl="0" algn="just" defTabSz="913765" fontAlgn="base">
                <a:lnSpc>
                  <a:spcPts val="2100"/>
                </a:lnSpc>
                <a:spcBef>
                  <a:spcPct val="0"/>
                </a:spcBef>
                <a:spcAft>
                  <a:spcPct val="0"/>
                </a:spcAft>
                <a:defRPr/>
              </a:pPr>
              <a:r>
                <a:rPr lang="zh-CN" altLang="zh-CN" sz="1600" dirty="0">
                  <a:solidFill>
                    <a:srgbClr val="C00000"/>
                  </a:solidFill>
                  <a:latin typeface="思源黑体 CN Bold" panose="020B0800000000000000" charset="-122"/>
                  <a:ea typeface="思源黑体 CN Bold" panose="020B0800000000000000" charset="-122"/>
                </a:rPr>
                <a:t>推动各级党组织和领导班子从严抓好党的纪律建设，推动广大党员、干部强化遵守纪律的自觉。</a:t>
              </a:r>
              <a:endParaRPr lang="zh-CN" altLang="zh-CN" sz="1600" dirty="0">
                <a:solidFill>
                  <a:srgbClr val="C00000"/>
                </a:solidFill>
                <a:latin typeface="思源黑体 CN Bold" panose="020B0800000000000000" charset="-122"/>
                <a:ea typeface="思源黑体 CN Bold" panose="020B0800000000000000" charset="-122"/>
              </a:endParaRPr>
            </a:p>
          </p:txBody>
        </p:sp>
      </p:grpSp>
      <p:grpSp>
        <p:nvGrpSpPr>
          <p:cNvPr id="11" name="组合 10"/>
          <p:cNvGrpSpPr/>
          <p:nvPr/>
        </p:nvGrpSpPr>
        <p:grpSpPr>
          <a:xfrm>
            <a:off x="1065530" y="3317875"/>
            <a:ext cx="10295255" cy="536575"/>
            <a:chOff x="1678" y="5225"/>
            <a:chExt cx="16213" cy="845"/>
          </a:xfrm>
        </p:grpSpPr>
        <p:sp>
          <p:nvSpPr>
            <p:cNvPr id="115" name="矩形 114"/>
            <p:cNvSpPr/>
            <p:nvPr/>
          </p:nvSpPr>
          <p:spPr bwMode="auto">
            <a:xfrm>
              <a:off x="2181" y="5225"/>
              <a:ext cx="15709" cy="844"/>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Arial" panose="020B0604020202020204"/>
                <a:ea typeface="宋体" panose="02010600030101010101" pitchFamily="2" charset="-122"/>
                <a:cs typeface="+mn-ea"/>
              </a:endParaRPr>
            </a:p>
          </p:txBody>
        </p:sp>
        <p:grpSp>
          <p:nvGrpSpPr>
            <p:cNvPr id="116" name="组合 115"/>
            <p:cNvGrpSpPr/>
            <p:nvPr/>
          </p:nvGrpSpPr>
          <p:grpSpPr>
            <a:xfrm>
              <a:off x="1678" y="5226"/>
              <a:ext cx="918" cy="844"/>
              <a:chOff x="998618" y="1311846"/>
              <a:chExt cx="583001" cy="536426"/>
            </a:xfrm>
          </p:grpSpPr>
          <p:sp>
            <p:nvSpPr>
              <p:cNvPr id="117" name="箭头: 五边形 72"/>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Arial" panose="020B0604020202020204"/>
                  <a:ea typeface="微软雅黑" panose="020B0503020204020204" charset="-122"/>
                  <a:cs typeface="微软雅黑" panose="020B0503020204020204" charset="-122"/>
                </a:endParaRPr>
              </a:p>
            </p:txBody>
          </p:sp>
          <p:sp>
            <p:nvSpPr>
              <p:cNvPr id="118" name="文本框 117"/>
              <p:cNvSpPr txBox="1"/>
              <p:nvPr/>
            </p:nvSpPr>
            <p:spPr>
              <a:xfrm>
                <a:off x="1041479" y="1384761"/>
                <a:ext cx="468344" cy="398935"/>
              </a:xfrm>
              <a:prstGeom prst="rect">
                <a:avLst/>
              </a:prstGeom>
              <a:noFill/>
            </p:spPr>
            <p:txBody>
              <a:bodyPr wrap="square" rtlCol="0">
                <a:spAutoFit/>
              </a:bodyPr>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ea"/>
                  </a:rPr>
                  <a:t>3</a:t>
                </a:r>
                <a:endParaRPr kumimoji="0" lang="zh-CN" altLang="en-US" sz="2000" b="0" i="0" u="none" strike="noStrike" kern="0" cap="none" spc="0" normalizeH="0" baseline="0" noProof="0" dirty="0">
                  <a:ln>
                    <a:noFill/>
                  </a:ln>
                  <a:solidFill>
                    <a:srgbClr val="FFFFFF"/>
                  </a:solidFill>
                  <a:effectLst/>
                  <a:uLnTx/>
                  <a:uFillTx/>
                  <a:latin typeface="字魂58号-创中黑" panose="00000500000000000000" pitchFamily="2" charset="-122"/>
                  <a:ea typeface="微软雅黑" panose="020B0503020204020204" charset="-122"/>
                  <a:cs typeface="+mn-ea"/>
                </a:endParaRPr>
              </a:p>
            </p:txBody>
          </p:sp>
        </p:grpSp>
        <p:sp>
          <p:nvSpPr>
            <p:cNvPr id="119" name="矩形 118"/>
            <p:cNvSpPr/>
            <p:nvPr/>
          </p:nvSpPr>
          <p:spPr>
            <a:xfrm>
              <a:off x="2745" y="5366"/>
              <a:ext cx="15146" cy="568"/>
            </a:xfrm>
            <a:prstGeom prst="rect">
              <a:avLst/>
            </a:prstGeom>
            <a:noFill/>
          </p:spPr>
          <p:txBody>
            <a:bodyPr wrap="square" rtlCol="0">
              <a:spAutoFit/>
            </a:bodyPr>
            <a:p>
              <a:pPr lvl="0" algn="just" defTabSz="913765" fontAlgn="base">
                <a:lnSpc>
                  <a:spcPts val="2100"/>
                </a:lnSpc>
                <a:spcBef>
                  <a:spcPct val="0"/>
                </a:spcBef>
                <a:spcAft>
                  <a:spcPct val="0"/>
                </a:spcAft>
                <a:defRPr/>
              </a:pPr>
              <a:r>
                <a:rPr lang="zh-CN" altLang="zh-CN" sz="1400" dirty="0">
                  <a:solidFill>
                    <a:srgbClr val="C00000"/>
                  </a:solidFill>
                  <a:latin typeface="思源黑体 CN Bold" panose="020B0800000000000000" charset="-122"/>
                  <a:ea typeface="思源黑体 CN Bold" panose="020B0800000000000000" charset="-122"/>
                </a:rPr>
                <a:t>以严明的纪律确保全党自觉同以习近平同志为核心的党中央保持高度一致，统一思想、统一行动，知行知止、令行禁止。</a:t>
              </a:r>
              <a:endParaRPr lang="zh-CN" altLang="zh-CN" sz="1400" dirty="0">
                <a:solidFill>
                  <a:srgbClr val="C00000"/>
                </a:solidFill>
                <a:latin typeface="思源黑体 CN Bold" panose="020B0800000000000000" charset="-122"/>
                <a:ea typeface="思源黑体 CN Bold" panose="020B0800000000000000" charset="-122"/>
              </a:endParaRPr>
            </a:p>
          </p:txBody>
        </p:sp>
      </p:grpSp>
      <p:grpSp>
        <p:nvGrpSpPr>
          <p:cNvPr id="12" name="组合 11"/>
          <p:cNvGrpSpPr/>
          <p:nvPr/>
        </p:nvGrpSpPr>
        <p:grpSpPr>
          <a:xfrm>
            <a:off x="1068705" y="4006850"/>
            <a:ext cx="10293985" cy="536575"/>
            <a:chOff x="1683" y="6310"/>
            <a:chExt cx="16211" cy="845"/>
          </a:xfrm>
        </p:grpSpPr>
        <p:sp>
          <p:nvSpPr>
            <p:cNvPr id="4" name="矩形 3"/>
            <p:cNvSpPr/>
            <p:nvPr/>
          </p:nvSpPr>
          <p:spPr bwMode="auto">
            <a:xfrm>
              <a:off x="2186" y="6310"/>
              <a:ext cx="15709" cy="844"/>
            </a:xfrm>
            <a:prstGeom prst="rect">
              <a:avLst/>
            </a:prstGeom>
            <a:solidFill>
              <a:srgbClr val="FFFFFF"/>
            </a:solidFill>
            <a:ln w="9525" cap="flat" cmpd="sng" algn="ctr">
              <a:solidFill>
                <a:srgbClr val="FFFFFF">
                  <a:lumMod val="75000"/>
                </a:srgbClr>
              </a:solidFill>
              <a:prstDash val="solid"/>
              <a:round/>
              <a:headEnd type="none" w="med" len="med"/>
              <a:tailEnd type="none" w="med" len="med"/>
            </a:ln>
            <a:effectLst/>
          </p:spPr>
          <p:txBody>
            <a:bodyPr vert="horz" wrap="square" lIns="91404" tIns="45702" rIns="91404" bIns="45702" numCol="1" rtlCol="0" anchor="t" anchorCtr="0" compatLnSpc="1"/>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noFill/>
                </a:ln>
                <a:solidFill>
                  <a:srgbClr val="BC0000"/>
                </a:solidFill>
                <a:effectLst/>
                <a:uLnTx/>
                <a:uFillTx/>
                <a:latin typeface="Arial" panose="020B0604020202020204"/>
                <a:ea typeface="宋体" panose="02010600030101010101" pitchFamily="2" charset="-122"/>
                <a:cs typeface="+mn-ea"/>
              </a:endParaRPr>
            </a:p>
          </p:txBody>
        </p:sp>
        <p:grpSp>
          <p:nvGrpSpPr>
            <p:cNvPr id="5" name="组合 4"/>
            <p:cNvGrpSpPr/>
            <p:nvPr/>
          </p:nvGrpSpPr>
          <p:grpSpPr>
            <a:xfrm>
              <a:off x="1683" y="6311"/>
              <a:ext cx="918" cy="844"/>
              <a:chOff x="998618" y="1311846"/>
              <a:chExt cx="583001" cy="536426"/>
            </a:xfrm>
          </p:grpSpPr>
          <p:sp>
            <p:nvSpPr>
              <p:cNvPr id="6" name="箭头: 五边形 72"/>
              <p:cNvSpPr/>
              <p:nvPr/>
            </p:nvSpPr>
            <p:spPr bwMode="auto">
              <a:xfrm>
                <a:off x="998618" y="1311846"/>
                <a:ext cx="583001" cy="536426"/>
              </a:xfrm>
              <a:prstGeom prst="homePlate">
                <a:avLst>
                  <a:gd name="adj" fmla="val 23365"/>
                </a:avLst>
              </a:prstGeom>
              <a:gradFill>
                <a:gsLst>
                  <a:gs pos="0">
                    <a:srgbClr val="BC0000"/>
                  </a:gs>
                  <a:gs pos="48000">
                    <a:srgbClr val="BC0000">
                      <a:lumMod val="97000"/>
                      <a:lumOff val="3000"/>
                    </a:srgbClr>
                  </a:gs>
                  <a:gs pos="100000">
                    <a:srgbClr val="BC0000">
                      <a:lumMod val="60000"/>
                      <a:lumOff val="40000"/>
                    </a:srgbClr>
                  </a:gs>
                </a:gsLst>
                <a:lin ang="16200000" scaled="1"/>
              </a:gradFill>
              <a:ln w="19050" cap="flat">
                <a:solidFill>
                  <a:srgbClr val="FFFFFF"/>
                </a:solidFill>
                <a:prstDash val="solid"/>
                <a:miter lim="800000"/>
              </a:ln>
              <a:effectLst>
                <a:outerShdw blurRad="63500" sx="102000" sy="102000" algn="ctr" rotWithShape="0">
                  <a:prstClr val="black">
                    <a:alpha val="40000"/>
                  </a:prstClr>
                </a:outerShdw>
              </a:effectLst>
            </p:spPr>
            <p:txBody>
              <a:bodyPr rot="0" spcFirstLastPara="0" vertOverflow="overflow" horzOverflow="overflow" vert="horz" wrap="square" lIns="91404" tIns="45702" rIns="91404" bIns="45702" numCol="1" spcCol="0" rtlCol="0" fromWordArt="0" anchor="t" anchorCtr="0" forceAA="0" compatLnSpc="1">
                <a:noAutofit/>
              </a:bodyPr>
              <a:p>
                <a:pPr marL="0" marR="0" lvl="0" indent="0" algn="l" defTabSz="913765" rtl="0" eaLnBrk="0" fontAlgn="base" latinLnBrk="0" hangingPunct="0">
                  <a:lnSpc>
                    <a:spcPct val="100000"/>
                  </a:lnSpc>
                  <a:spcBef>
                    <a:spcPct val="0"/>
                  </a:spcBef>
                  <a:spcAft>
                    <a:spcPct val="0"/>
                  </a:spcAft>
                  <a:buClrTx/>
                  <a:buSzTx/>
                  <a:buFontTx/>
                  <a:buNone/>
                  <a:defRPr/>
                </a:pPr>
                <a:endParaRPr kumimoji="0" lang="zh-CN" altLang="en-US" sz="1800" b="0" i="0" u="none" strike="noStrike" kern="0" cap="none" spc="0" normalizeH="0" baseline="0" noProof="0" dirty="0">
                  <a:ln>
                    <a:noFill/>
                  </a:ln>
                  <a:solidFill>
                    <a:srgbClr val="BC0000"/>
                  </a:solidFill>
                  <a:effectLst/>
                  <a:uLnTx/>
                  <a:uFillTx/>
                  <a:latin typeface="Arial" panose="020B0604020202020204"/>
                  <a:ea typeface="微软雅黑" panose="020B0503020204020204" charset="-122"/>
                  <a:cs typeface="微软雅黑" panose="020B0503020204020204" charset="-122"/>
                </a:endParaRPr>
              </a:p>
            </p:txBody>
          </p:sp>
          <p:sp>
            <p:nvSpPr>
              <p:cNvPr id="7" name="文本框 6"/>
              <p:cNvSpPr txBox="1"/>
              <p:nvPr/>
            </p:nvSpPr>
            <p:spPr>
              <a:xfrm>
                <a:off x="1041479" y="1384761"/>
                <a:ext cx="468344" cy="398935"/>
              </a:xfrm>
              <a:prstGeom prst="rect">
                <a:avLst/>
              </a:prstGeom>
              <a:noFill/>
            </p:spPr>
            <p:txBody>
              <a:bodyPr wrap="square" rtlCol="0">
                <a:spAutoFit/>
              </a:bodyPr>
              <a:p>
                <a:pPr marL="0" marR="0" lvl="0" indent="0" algn="ctr" defTabSz="913765" rtl="0" eaLnBrk="0" fontAlgn="base" latinLnBrk="0" hangingPunct="0">
                  <a:lnSpc>
                    <a:spcPct val="100000"/>
                  </a:lnSpc>
                  <a:spcBef>
                    <a:spcPct val="0"/>
                  </a:spcBef>
                  <a:spcAft>
                    <a:spcPct val="0"/>
                  </a:spcAft>
                  <a:buClrTx/>
                  <a:buSzTx/>
                  <a:buFontTx/>
                  <a:buNone/>
                  <a:defRPr/>
                </a:pPr>
                <a:r>
                  <a:rPr kumimoji="0" lang="en-US" altLang="zh-CN" sz="2000" b="0" i="0" u="none" strike="noStrike" kern="0" cap="none" spc="0" normalizeH="0" baseline="0" noProof="0" dirty="0">
                    <a:ln>
                      <a:noFill/>
                    </a:ln>
                    <a:solidFill>
                      <a:srgbClr val="FFFFFF"/>
                    </a:solidFill>
                    <a:effectLst/>
                    <a:uLnTx/>
                    <a:uFillTx/>
                    <a:latin typeface="思源黑体 CN Bold" panose="020B0800000000000000" charset="-122"/>
                    <a:ea typeface="思源黑体 CN Bold" panose="020B0800000000000000" charset="-122"/>
                    <a:cs typeface="+mn-ea"/>
                  </a:rPr>
                  <a:t>4</a:t>
                </a:r>
                <a:endParaRPr kumimoji="0" lang="zh-CN" altLang="en-US" sz="2000" b="0" i="0" u="none" strike="noStrike" kern="0" cap="none" spc="0" normalizeH="0" baseline="0" noProof="0" dirty="0">
                  <a:ln>
                    <a:noFill/>
                  </a:ln>
                  <a:solidFill>
                    <a:srgbClr val="FFFFFF"/>
                  </a:solidFill>
                  <a:effectLst/>
                  <a:uLnTx/>
                  <a:uFillTx/>
                  <a:latin typeface="字魂58号-创中黑" panose="00000500000000000000" pitchFamily="2" charset="-122"/>
                  <a:ea typeface="微软雅黑" panose="020B0503020204020204" charset="-122"/>
                  <a:cs typeface="+mn-ea"/>
                </a:endParaRPr>
              </a:p>
            </p:txBody>
          </p:sp>
        </p:grpSp>
        <p:sp>
          <p:nvSpPr>
            <p:cNvPr id="8" name="矩形 7"/>
            <p:cNvSpPr/>
            <p:nvPr/>
          </p:nvSpPr>
          <p:spPr>
            <a:xfrm>
              <a:off x="2750" y="6451"/>
              <a:ext cx="11216" cy="568"/>
            </a:xfrm>
            <a:prstGeom prst="rect">
              <a:avLst/>
            </a:prstGeom>
            <a:noFill/>
          </p:spPr>
          <p:txBody>
            <a:bodyPr wrap="square" rtlCol="0">
              <a:spAutoFit/>
            </a:bodyPr>
            <a:p>
              <a:pPr lvl="0" algn="just" defTabSz="913765" fontAlgn="base">
                <a:lnSpc>
                  <a:spcPts val="2100"/>
                </a:lnSpc>
                <a:spcBef>
                  <a:spcPct val="0"/>
                </a:spcBef>
                <a:spcAft>
                  <a:spcPct val="0"/>
                </a:spcAft>
                <a:defRPr/>
              </a:pPr>
              <a:r>
                <a:rPr lang="zh-CN" altLang="zh-CN" sz="1600" dirty="0">
                  <a:solidFill>
                    <a:srgbClr val="C00000"/>
                  </a:solidFill>
                  <a:latin typeface="思源黑体 CN Bold" panose="020B0800000000000000" charset="-122"/>
                  <a:ea typeface="思源黑体 CN Bold" panose="020B0800000000000000" charset="-122"/>
                </a:rPr>
                <a:t>形成推进中国式现代化的强大动力和合力。</a:t>
              </a:r>
              <a:endParaRPr lang="zh-CN" altLang="zh-CN" sz="1600" dirty="0">
                <a:solidFill>
                  <a:srgbClr val="C00000"/>
                </a:solidFill>
                <a:latin typeface="思源黑体 CN Bold" panose="020B0800000000000000" charset="-122"/>
                <a:ea typeface="思源黑体 CN Bold" panose="020B0800000000000000" charset="-122"/>
              </a:endParaRPr>
            </a:p>
          </p:txBody>
        </p:sp>
      </p:grpSp>
    </p:spTree>
  </p:cSld>
  <p:clrMapOvr>
    <a:masterClrMapping/>
  </p:clrMapOvr>
  <p:transition advTm="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2" presetClass="entr" presetSubtype="2" fill="hold" nodeType="afterEffect">
                                  <p:stCondLst>
                                    <p:cond delay="0"/>
                                  </p:stCondLst>
                                  <p:childTnLst>
                                    <p:set>
                                      <p:cBhvr>
                                        <p:cTn id="13" dur="1000" fill="hold">
                                          <p:stCondLst>
                                            <p:cond delay="0"/>
                                          </p:stCondLst>
                                        </p:cTn>
                                        <p:tgtEl>
                                          <p:spTgt spid="9"/>
                                        </p:tgtEl>
                                        <p:attrNameLst>
                                          <p:attrName>style.visibility</p:attrName>
                                        </p:attrNameLst>
                                      </p:cBhvr>
                                      <p:to>
                                        <p:strVal val="visible"/>
                                      </p:to>
                                    </p:set>
                                    <p:anim calcmode="lin" valueType="num">
                                      <p:cBhvr additive="base">
                                        <p:cTn id="14" dur="1000" fill="hold"/>
                                        <p:tgtEl>
                                          <p:spTgt spid="9"/>
                                        </p:tgtEl>
                                        <p:attrNameLst>
                                          <p:attrName>ppt_x</p:attrName>
                                        </p:attrNameLst>
                                      </p:cBhvr>
                                      <p:tavLst>
                                        <p:tav tm="0">
                                          <p:val>
                                            <p:strVal val="1+#ppt_w/2"/>
                                          </p:val>
                                        </p:tav>
                                        <p:tav tm="100000">
                                          <p:val>
                                            <p:strVal val="#ppt_x"/>
                                          </p:val>
                                        </p:tav>
                                      </p:tavLst>
                                    </p:anim>
                                    <p:anim calcmode="lin" valueType="num">
                                      <p:cBhvr additive="base">
                                        <p:cTn id="15" dur="1000" fill="hold"/>
                                        <p:tgtEl>
                                          <p:spTgt spid="9"/>
                                        </p:tgtEl>
                                        <p:attrNameLst>
                                          <p:attrName>ppt_y</p:attrName>
                                        </p:attrNameLst>
                                      </p:cBhvr>
                                      <p:tavLst>
                                        <p:tav tm="0">
                                          <p:val>
                                            <p:strVal val="#ppt_y"/>
                                          </p:val>
                                        </p:tav>
                                        <p:tav tm="100000">
                                          <p:val>
                                            <p:strVal val="#ppt_y"/>
                                          </p:val>
                                        </p:tav>
                                      </p:tavLst>
                                    </p:anim>
                                  </p:childTnLst>
                                </p:cTn>
                              </p:par>
                            </p:childTnLst>
                          </p:cTn>
                        </p:par>
                        <p:par>
                          <p:cTn id="16" fill="hold">
                            <p:stCondLst>
                              <p:cond delay="1500"/>
                            </p:stCondLst>
                            <p:childTnLst>
                              <p:par>
                                <p:cTn id="17" presetID="2" presetClass="entr" presetSubtype="2" fill="hold" nodeType="afterEffect">
                                  <p:stCondLst>
                                    <p:cond delay="0"/>
                                  </p:stCondLst>
                                  <p:childTnLst>
                                    <p:set>
                                      <p:cBhvr>
                                        <p:cTn id="18" dur="1000"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2" presetClass="entr" presetSubtype="2" fill="hold" nodeType="afterEffect">
                                  <p:stCondLst>
                                    <p:cond delay="0"/>
                                  </p:stCondLst>
                                  <p:childTnLst>
                                    <p:set>
                                      <p:cBhvr>
                                        <p:cTn id="23" dur="1000" fill="hold">
                                          <p:stCondLst>
                                            <p:cond delay="0"/>
                                          </p:stCondLst>
                                        </p:cTn>
                                        <p:tgtEl>
                                          <p:spTgt spid="11"/>
                                        </p:tgtEl>
                                        <p:attrNameLst>
                                          <p:attrName>style.visibility</p:attrName>
                                        </p:attrNameLst>
                                      </p:cBhvr>
                                      <p:to>
                                        <p:strVal val="visible"/>
                                      </p:to>
                                    </p:set>
                                    <p:anim calcmode="lin" valueType="num">
                                      <p:cBhvr additive="base">
                                        <p:cTn id="24" dur="1000" fill="hold"/>
                                        <p:tgtEl>
                                          <p:spTgt spid="11"/>
                                        </p:tgtEl>
                                        <p:attrNameLst>
                                          <p:attrName>ppt_x</p:attrName>
                                        </p:attrNameLst>
                                      </p:cBhvr>
                                      <p:tavLst>
                                        <p:tav tm="0">
                                          <p:val>
                                            <p:strVal val="1+#ppt_w/2"/>
                                          </p:val>
                                        </p:tav>
                                        <p:tav tm="100000">
                                          <p:val>
                                            <p:strVal val="#ppt_x"/>
                                          </p:val>
                                        </p:tav>
                                      </p:tavLst>
                                    </p:anim>
                                    <p:anim calcmode="lin" valueType="num">
                                      <p:cBhvr additive="base">
                                        <p:cTn id="25" dur="1000" fill="hold"/>
                                        <p:tgtEl>
                                          <p:spTgt spid="11"/>
                                        </p:tgtEl>
                                        <p:attrNameLst>
                                          <p:attrName>ppt_y</p:attrName>
                                        </p:attrNameLst>
                                      </p:cBhvr>
                                      <p:tavLst>
                                        <p:tav tm="0">
                                          <p:val>
                                            <p:strVal val="#ppt_y"/>
                                          </p:val>
                                        </p:tav>
                                        <p:tav tm="100000">
                                          <p:val>
                                            <p:strVal val="#ppt_y"/>
                                          </p:val>
                                        </p:tav>
                                      </p:tavLst>
                                    </p:anim>
                                  </p:childTnLst>
                                </p:cTn>
                              </p:par>
                            </p:childTnLst>
                          </p:cTn>
                        </p:par>
                        <p:par>
                          <p:cTn id="26" fill="hold">
                            <p:stCondLst>
                              <p:cond delay="3500"/>
                            </p:stCondLst>
                            <p:childTnLst>
                              <p:par>
                                <p:cTn id="27" presetID="2" presetClass="entr" presetSubtype="2" fill="hold" nodeType="afterEffect">
                                  <p:stCondLst>
                                    <p:cond delay="0"/>
                                  </p:stCondLst>
                                  <p:childTnLst>
                                    <p:set>
                                      <p:cBhvr>
                                        <p:cTn id="28" dur="1000"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1+#ppt_w/2"/>
                                          </p:val>
                                        </p:tav>
                                        <p:tav tm="100000">
                                          <p:val>
                                            <p:strVal val="#ppt_x"/>
                                          </p:val>
                                        </p:tav>
                                      </p:tavLst>
                                    </p:anim>
                                    <p:anim calcmode="lin" valueType="num">
                                      <p:cBhvr additive="base">
                                        <p:cTn id="30"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5.2.9"/>
</p:tagLst>
</file>

<file path=ppt/tags/tag10.xml><?xml version="1.0" encoding="utf-8"?>
<p:tagLst xmlns:p="http://schemas.openxmlformats.org/presentationml/2006/main">
  <p:tag name="PA" val="v5.2.9"/>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PA" val="v4.0.0"/>
  <p:tag name="KSO_WM_BEAUTIFY_FLAG" val=""/>
</p:tagLst>
</file>

<file path=ppt/tags/tag103.xml><?xml version="1.0" encoding="utf-8"?>
<p:tagLst xmlns:p="http://schemas.openxmlformats.org/presentationml/2006/main">
  <p:tag name="KSO_WM_UNIT_PLACING_PICTURE_USER_VIEWPORT" val="{&quot;height&quot;:3530,&quot;width&quot;:19200}"/>
</p:tagLst>
</file>

<file path=ppt/tags/tag104.xml><?xml version="1.0" encoding="utf-8"?>
<p:tagLst xmlns:p="http://schemas.openxmlformats.org/presentationml/2006/main">
  <p:tag name="KSO_WM_UNIT_PLACING_PICTURE_USER_VIEWPORT" val="{&quot;height&quot;:2535.4771653543307,&quot;width&quot;:6234.015748031496}"/>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UNIT_PLACING_PICTURE_USER_VIEWPORT" val="{&quot;height&quot;:883.7527559055118,&quot;width&quot;:14400}"/>
  <p:tag name="KSO_WM_BEAUTIFY_FLAG" val=""/>
</p:tagLst>
</file>

<file path=ppt/tags/tag11.xml><?xml version="1.0" encoding="utf-8"?>
<p:tagLst xmlns:p="http://schemas.openxmlformats.org/presentationml/2006/main">
  <p:tag name="PA" val="v5.2.9"/>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UNIT_PLACING_PICTURE_USER_VIEWPORT" val="{&quot;height&quot;:3530,&quot;width&quot;:19200}"/>
</p:tagLst>
</file>

<file path=ppt/tags/tag113.xml><?xml version="1.0" encoding="utf-8"?>
<p:tagLst xmlns:p="http://schemas.openxmlformats.org/presentationml/2006/main">
  <p:tag name="KSO_WM_UNIT_PLACING_PICTURE_USER_VIEWPORT" val="{&quot;height&quot;:2535.4771653543307,&quot;width&quot;:6234.015748031496}"/>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PLACING_PICTURE_USER_VIEWPORT" val="{&quot;height&quot;:3530,&quot;width&quot;:19200}"/>
</p:tagLst>
</file>

<file path=ppt/tags/tag120.xml><?xml version="1.0" encoding="utf-8"?>
<p:tagLst xmlns:p="http://schemas.openxmlformats.org/presentationml/2006/main">
  <p:tag name="FULLTEXTBEAUTIFYED" val="1"/>
  <p:tag name="COMMONDATA" val="eyJoZGlkIjoiMjBjYzhjNWFkZDg3M2M4NjY0MmVhYTY4NTlmNzAzNTEifQ=="/>
  <p:tag name="KSO_WPP_MARK_KEY" val="36593337-7429-454a-93e0-500c99f7e055"/>
  <p:tag name="commondata" val="eyJoZGlkIjoiOWE3MTQwMGQyYjA1NDU1MDc1YTczMDMyOWFiMmE1YTYifQ=="/>
</p:tagLst>
</file>

<file path=ppt/tags/tag13.xml><?xml version="1.0" encoding="utf-8"?>
<p:tagLst xmlns:p="http://schemas.openxmlformats.org/presentationml/2006/main">
  <p:tag name="KSO_WM_UNIT_PLACING_PICTURE_USER_VIEWPORT" val="{&quot;height&quot;:2535.4771653543307,&quot;width&quot;:6234.015748031496}"/>
</p:tagLst>
</file>

<file path=ppt/tags/tag14.xml><?xml version="1.0" encoding="utf-8"?>
<p:tagLst xmlns:p="http://schemas.openxmlformats.org/presentationml/2006/main">
  <p:tag name="KSO_WM_UNIT_PLACING_PICTURE_USER_VIEWPORT" val="{&quot;height&quot;:3530,&quot;width&quot;:19200}"/>
</p:tagLst>
</file>

<file path=ppt/tags/tag15.xml><?xml version="1.0" encoding="utf-8"?>
<p:tagLst xmlns:p="http://schemas.openxmlformats.org/presentationml/2006/main">
  <p:tag name="KSO_WM_UNIT_PLACING_PICTURE_USER_VIEWPORT" val="{&quot;height&quot;:2535.4771653543307,&quot;width&quot;:6234.015748031496}"/>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PLACING_PICTURE_USER_VIEWPORT" val="{&quot;height&quot;:3530,&quot;width&quot;:19200}"/>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PLACING_PICTURE_USER_VIEWPORT" val="{&quot;height&quot;:2535.4771653543307,&quot;width&quot;:6234.015748031496}"/>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UNIT_PLACING_PICTURE_USER_VIEWPORT" val="{&quot;height&quot;:3530,&quot;width&quot;:19200}"/>
</p:tagLst>
</file>

<file path=ppt/tags/tag36.xml><?xml version="1.0" encoding="utf-8"?>
<p:tagLst xmlns:p="http://schemas.openxmlformats.org/presentationml/2006/main">
  <p:tag name="KSO_WM_UNIT_PLACING_PICTURE_USER_VIEWPORT" val="{&quot;height&quot;:2535.4771653543307,&quot;width&quot;:6234.015748031496}"/>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PA" val="v5.2.9"/>
</p:tagLst>
</file>

<file path=ppt/tags/tag40.xml><?xml version="1.0" encoding="utf-8"?>
<p:tagLst xmlns:p="http://schemas.openxmlformats.org/presentationml/2006/main">
  <p:tag name="KSO_WM_UNIT_PLACING_PICTURE_USER_VIEWPORT" val="{&quot;height&quot;:3530,&quot;width&quot;:19200}"/>
</p:tagLst>
</file>

<file path=ppt/tags/tag41.xml><?xml version="1.0" encoding="utf-8"?>
<p:tagLst xmlns:p="http://schemas.openxmlformats.org/presentationml/2006/main">
  <p:tag name="KSO_WM_UNIT_PLACING_PICTURE_USER_VIEWPORT" val="{&quot;height&quot;:2535.4771653543307,&quot;width&quot;:6234.015748031496}"/>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PA" val="v5.2.9"/>
  <p:tag name="KSO_WM_BEAUTIFY_FLAG" val=""/>
</p:tagLst>
</file>

<file path=ppt/tags/tag50.xml><?xml version="1.0" encoding="utf-8"?>
<p:tagLst xmlns:p="http://schemas.openxmlformats.org/presentationml/2006/main">
  <p:tag name="PA" val="v5.2.9"/>
</p:tagLst>
</file>

<file path=ppt/tags/tag51.xml><?xml version="1.0" encoding="utf-8"?>
<p:tagLst xmlns:p="http://schemas.openxmlformats.org/presentationml/2006/main">
  <p:tag name="PA" val="v5.2.9"/>
</p:tagLst>
</file>

<file path=ppt/tags/tag52.xml><?xml version="1.0" encoding="utf-8"?>
<p:tagLst xmlns:p="http://schemas.openxmlformats.org/presentationml/2006/main">
  <p:tag name="PA" val="v5.2.9"/>
</p:tagLst>
</file>

<file path=ppt/tags/tag53.xml><?xml version="1.0" encoding="utf-8"?>
<p:tagLst xmlns:p="http://schemas.openxmlformats.org/presentationml/2006/main">
  <p:tag name="PA" val="v5.2.9"/>
</p:tagLst>
</file>

<file path=ppt/tags/tag54.xml><?xml version="1.0" encoding="utf-8"?>
<p:tagLst xmlns:p="http://schemas.openxmlformats.org/presentationml/2006/main">
  <p:tag name="PA" val="v5.2.9"/>
</p:tagLst>
</file>

<file path=ppt/tags/tag55.xml><?xml version="1.0" encoding="utf-8"?>
<p:tagLst xmlns:p="http://schemas.openxmlformats.org/presentationml/2006/main">
  <p:tag name="PA" val="v5.2.9"/>
</p:tagLst>
</file>

<file path=ppt/tags/tag56.xml><?xml version="1.0" encoding="utf-8"?>
<p:tagLst xmlns:p="http://schemas.openxmlformats.org/presentationml/2006/main">
  <p:tag name="PA" val="v5.2.9"/>
</p:tagLst>
</file>

<file path=ppt/tags/tag57.xml><?xml version="1.0" encoding="utf-8"?>
<p:tagLst xmlns:p="http://schemas.openxmlformats.org/presentationml/2006/main">
  <p:tag name="PA" val="v5.2.9"/>
</p:tagLst>
</file>

<file path=ppt/tags/tag58.xml><?xml version="1.0" encoding="utf-8"?>
<p:tagLst xmlns:p="http://schemas.openxmlformats.org/presentationml/2006/main">
  <p:tag name="PA" val="v5.2.9"/>
</p:tagLst>
</file>

<file path=ppt/tags/tag59.xml><?xml version="1.0" encoding="utf-8"?>
<p:tagLst xmlns:p="http://schemas.openxmlformats.org/presentationml/2006/main">
  <p:tag name="PA" val="v5.2.9"/>
</p:tagLst>
</file>

<file path=ppt/tags/tag6.xml><?xml version="1.0" encoding="utf-8"?>
<p:tagLst xmlns:p="http://schemas.openxmlformats.org/presentationml/2006/main">
  <p:tag name="PA" val="v5.2.9"/>
  <p:tag name="KSO_WM_BEAUTIFY_FLAG" val=""/>
</p:tagLst>
</file>

<file path=ppt/tags/tag60.xml><?xml version="1.0" encoding="utf-8"?>
<p:tagLst xmlns:p="http://schemas.openxmlformats.org/presentationml/2006/main">
  <p:tag name="PA" val="v5.2.9"/>
</p:tagLst>
</file>

<file path=ppt/tags/tag61.xml><?xml version="1.0" encoding="utf-8"?>
<p:tagLst xmlns:p="http://schemas.openxmlformats.org/presentationml/2006/main">
  <p:tag name="PA" val="v5.2.9"/>
</p:tagLst>
</file>

<file path=ppt/tags/tag62.xml><?xml version="1.0" encoding="utf-8"?>
<p:tagLst xmlns:p="http://schemas.openxmlformats.org/presentationml/2006/main">
  <p:tag name="PA" val="v5.2.9"/>
</p:tagLst>
</file>

<file path=ppt/tags/tag63.xml><?xml version="1.0" encoding="utf-8"?>
<p:tagLst xmlns:p="http://schemas.openxmlformats.org/presentationml/2006/main">
  <p:tag name="PA" val="v5.2.9"/>
</p:tagLst>
</file>

<file path=ppt/tags/tag64.xml><?xml version="1.0" encoding="utf-8"?>
<p:tagLst xmlns:p="http://schemas.openxmlformats.org/presentationml/2006/main">
  <p:tag name="PA" val="v5.2.9"/>
</p:tagLst>
</file>

<file path=ppt/tags/tag65.xml><?xml version="1.0" encoding="utf-8"?>
<p:tagLst xmlns:p="http://schemas.openxmlformats.org/presentationml/2006/main">
  <p:tag name="PA" val="v5.2.9"/>
</p:tagLst>
</file>

<file path=ppt/tags/tag66.xml><?xml version="1.0" encoding="utf-8"?>
<p:tagLst xmlns:p="http://schemas.openxmlformats.org/presentationml/2006/main">
  <p:tag name="PA" val="v5.2.9"/>
</p:tagLst>
</file>

<file path=ppt/tags/tag67.xml><?xml version="1.0" encoding="utf-8"?>
<p:tagLst xmlns:p="http://schemas.openxmlformats.org/presentationml/2006/main">
  <p:tag name="PA" val="v5.2.9"/>
</p:tagLst>
</file>

<file path=ppt/tags/tag68.xml><?xml version="1.0" encoding="utf-8"?>
<p:tagLst xmlns:p="http://schemas.openxmlformats.org/presentationml/2006/main">
  <p:tag name="PA" val="v5.2.9"/>
</p:tagLst>
</file>

<file path=ppt/tags/tag69.xml><?xml version="1.0" encoding="utf-8"?>
<p:tagLst xmlns:p="http://schemas.openxmlformats.org/presentationml/2006/main">
  <p:tag name="PA" val="v5.2.9"/>
</p:tagLst>
</file>

<file path=ppt/tags/tag7.xml><?xml version="1.0" encoding="utf-8"?>
<p:tagLst xmlns:p="http://schemas.openxmlformats.org/presentationml/2006/main">
  <p:tag name="PA" val="v5.2.9"/>
  <p:tag name="KSO_WM_BEAUTIFY_FLAG" val=""/>
</p:tagLst>
</file>

<file path=ppt/tags/tag70.xml><?xml version="1.0" encoding="utf-8"?>
<p:tagLst xmlns:p="http://schemas.openxmlformats.org/presentationml/2006/main">
  <p:tag name="PA" val="v5.2.9"/>
</p:tagLst>
</file>

<file path=ppt/tags/tag71.xml><?xml version="1.0" encoding="utf-8"?>
<p:tagLst xmlns:p="http://schemas.openxmlformats.org/presentationml/2006/main">
  <p:tag name="PA" val="v5.2.9"/>
</p:tagLst>
</file>

<file path=ppt/tags/tag72.xml><?xml version="1.0" encoding="utf-8"?>
<p:tagLst xmlns:p="http://schemas.openxmlformats.org/presentationml/2006/main">
  <p:tag name="PA" val="v5.2.9"/>
</p:tagLst>
</file>

<file path=ppt/tags/tag73.xml><?xml version="1.0" encoding="utf-8"?>
<p:tagLst xmlns:p="http://schemas.openxmlformats.org/presentationml/2006/main">
  <p:tag name="PA" val="v5.2.9"/>
</p:tagLst>
</file>

<file path=ppt/tags/tag74.xml><?xml version="1.0" encoding="utf-8"?>
<p:tagLst xmlns:p="http://schemas.openxmlformats.org/presentationml/2006/main">
  <p:tag name="PA" val="v5.2.9"/>
</p:tagLst>
</file>

<file path=ppt/tags/tag75.xml><?xml version="1.0" encoding="utf-8"?>
<p:tagLst xmlns:p="http://schemas.openxmlformats.org/presentationml/2006/main">
  <p:tag name="PA" val="v5.2.9"/>
</p:tagLst>
</file>

<file path=ppt/tags/tag76.xml><?xml version="1.0" encoding="utf-8"?>
<p:tagLst xmlns:p="http://schemas.openxmlformats.org/presentationml/2006/main">
  <p:tag name="PA" val="v5.2.9"/>
</p:tagLst>
</file>

<file path=ppt/tags/tag77.xml><?xml version="1.0" encoding="utf-8"?>
<p:tagLst xmlns:p="http://schemas.openxmlformats.org/presentationml/2006/main">
  <p:tag name="PA" val="v5.2.9"/>
</p:tagLst>
</file>

<file path=ppt/tags/tag78.xml><?xml version="1.0" encoding="utf-8"?>
<p:tagLst xmlns:p="http://schemas.openxmlformats.org/presentationml/2006/main">
  <p:tag name="PA" val="v5.2.9"/>
</p:tagLst>
</file>

<file path=ppt/tags/tag79.xml><?xml version="1.0" encoding="utf-8"?>
<p:tagLst xmlns:p="http://schemas.openxmlformats.org/presentationml/2006/main">
  <p:tag name="PA" val="v5.2.9"/>
</p:tagLst>
</file>

<file path=ppt/tags/tag8.xml><?xml version="1.0" encoding="utf-8"?>
<p:tagLst xmlns:p="http://schemas.openxmlformats.org/presentationml/2006/main">
  <p:tag name="PA" val="v5.2.9"/>
  <p:tag name="KSO_WM_BEAUTIFY_FLAG" val=""/>
</p:tagLst>
</file>

<file path=ppt/tags/tag80.xml><?xml version="1.0" encoding="utf-8"?>
<p:tagLst xmlns:p="http://schemas.openxmlformats.org/presentationml/2006/main">
  <p:tag name="PA" val="v5.2.9"/>
</p:tagLst>
</file>

<file path=ppt/tags/tag81.xml><?xml version="1.0" encoding="utf-8"?>
<p:tagLst xmlns:p="http://schemas.openxmlformats.org/presentationml/2006/main">
  <p:tag name="PA" val="v5.2.9"/>
</p:tagLst>
</file>

<file path=ppt/tags/tag82.xml><?xml version="1.0" encoding="utf-8"?>
<p:tagLst xmlns:p="http://schemas.openxmlformats.org/presentationml/2006/main">
  <p:tag name="KSO_WM_UNIT_PLACING_PICTURE_USER_VIEWPORT" val="{&quot;height&quot;:3530,&quot;width&quot;:19200}"/>
</p:tagLst>
</file>

<file path=ppt/tags/tag83.xml><?xml version="1.0" encoding="utf-8"?>
<p:tagLst xmlns:p="http://schemas.openxmlformats.org/presentationml/2006/main">
  <p:tag name="KSO_WM_UNIT_PLACING_PICTURE_USER_VIEWPORT" val="{&quot;height&quot;:2535.4771653543307,&quot;width&quot;:6234.015748031496}"/>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UNIT_PLACING_PICTURE_USER_VIEWPORT" val="{&quot;height&quot;:3530,&quot;width&quot;:19200}"/>
</p:tagLst>
</file>

<file path=ppt/tags/tag89.xml><?xml version="1.0" encoding="utf-8"?>
<p:tagLst xmlns:p="http://schemas.openxmlformats.org/presentationml/2006/main">
  <p:tag name="KSO_WM_UNIT_PLACING_PICTURE_USER_VIEWPORT" val="{&quot;height&quot;:2535.4771653543307,&quot;width&quot;:6234.015748031496}"/>
</p:tagLst>
</file>

<file path=ppt/tags/tag9.xml><?xml version="1.0" encoding="utf-8"?>
<p:tagLst xmlns:p="http://schemas.openxmlformats.org/presentationml/2006/main">
  <p:tag name="PA" val="v5.2.9"/>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PA" val="v4.0.0"/>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PA" val="v4.0.0"/>
  <p:tag name="KSO_WM_BEAUTIFY_FLAG" val=""/>
</p:tagLst>
</file>

<file path=ppt/theme/theme1.xml><?xml version="1.0" encoding="utf-8"?>
<a:theme xmlns:a="http://schemas.openxmlformats.org/drawingml/2006/main" name="工图网www.900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工图网">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962</Words>
  <Application>WPS 演示</Application>
  <PresentationFormat>宽屏</PresentationFormat>
  <Paragraphs>158</Paragraphs>
  <Slides>15</Slides>
  <Notes>10</Notes>
  <HiddenSlides>0</HiddenSlides>
  <MMClips>2</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15</vt:i4>
      </vt:variant>
    </vt:vector>
  </HeadingPairs>
  <TitlesOfParts>
    <vt:vector size="42" baseType="lpstr">
      <vt:lpstr>Arial</vt:lpstr>
      <vt:lpstr>宋体</vt:lpstr>
      <vt:lpstr>Wingdings</vt:lpstr>
      <vt:lpstr>微软雅黑</vt:lpstr>
      <vt:lpstr>方正兰亭黑_GBK</vt:lpstr>
      <vt:lpstr>黑体</vt:lpstr>
      <vt:lpstr>思源黑体 CN Bold</vt:lpstr>
      <vt:lpstr>思源黑体 CN Medium</vt:lpstr>
      <vt:lpstr>思源黑体 CN Heavy</vt:lpstr>
      <vt:lpstr>字魂35号-经典雅黑</vt:lpstr>
      <vt:lpstr>思源宋体 CN Light</vt:lpstr>
      <vt:lpstr>思源宋体 CN Heavy</vt:lpstr>
      <vt:lpstr>思源黑体</vt:lpstr>
      <vt:lpstr>Aa吃鸡专用体 (非商业使用)</vt:lpstr>
      <vt:lpstr>Arial</vt:lpstr>
      <vt:lpstr>字魂58号-创中黑</vt:lpstr>
      <vt:lpstr>Wingdings</vt:lpstr>
      <vt:lpstr>Gisha</vt:lpstr>
      <vt:lpstr>字魂59号-创粗黑</vt:lpstr>
      <vt:lpstr>思源黑体 Heavy</vt:lpstr>
      <vt:lpstr>Calibri</vt:lpstr>
      <vt:lpstr>Arial Unicode MS</vt:lpstr>
      <vt:lpstr>等线 Light</vt:lpstr>
      <vt:lpstr>等线</vt:lpstr>
      <vt:lpstr>Segoe UI Symbol</vt:lpstr>
      <vt:lpstr>工图网www.900ppt.com</vt:lpstr>
      <vt:lpstr>工图网</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工图网www.900ppt.com</dc:title>
  <dc:creator>工图网www.900ppt.com</dc:creator>
  <dc:subject>工图网www.900ppt.com</dc:subject>
  <cp:lastModifiedBy>lint</cp:lastModifiedBy>
  <cp:revision>39</cp:revision>
  <dcterms:created xsi:type="dcterms:W3CDTF">2022-09-02T03:00:00Z</dcterms:created>
  <dcterms:modified xsi:type="dcterms:W3CDTF">2024-04-24T07:52:12Z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BDEB2F8E06A845A3BDAAD51E1D1C6001_13</vt:lpwstr>
  </property>
  <property fmtid="{D5CDD505-2E9C-101B-9397-08002B2CF9AE}" pid="3" name="KSOProductBuildVer">
    <vt:lpwstr>2052-12.1.0.16729</vt:lpwstr>
  </property>
</Properties>
</file>